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62" r:id="rId5"/>
    <p:sldId id="257" r:id="rId6"/>
    <p:sldId id="259" r:id="rId7"/>
    <p:sldId id="261" r:id="rId8"/>
    <p:sldId id="265" r:id="rId9"/>
    <p:sldId id="263" r:id="rId10"/>
    <p:sldId id="264"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1" fmla="*/ 0 w 3112294"/>
              <a:gd name="connsiteY0-2" fmla="*/ 2019301 h 2083594"/>
              <a:gd name="connsiteX1-3" fmla="*/ 2793206 w 3112294"/>
              <a:gd name="connsiteY1-4" fmla="*/ 0 h 2083594"/>
              <a:gd name="connsiteX2-5" fmla="*/ 3112294 w 3112294"/>
              <a:gd name="connsiteY2-6" fmla="*/ 80963 h 2083594"/>
              <a:gd name="connsiteX3-7" fmla="*/ 3112294 w 3112294"/>
              <a:gd name="connsiteY3-8" fmla="*/ 2083594 h 2083594"/>
              <a:gd name="connsiteX4-9" fmla="*/ 0 w 3112294"/>
              <a:gd name="connsiteY4-10" fmla="*/ 2019301 h 2083594"/>
              <a:gd name="connsiteX0-11" fmla="*/ 0 w 3345656"/>
              <a:gd name="connsiteY0-12" fmla="*/ 2097882 h 2097882"/>
              <a:gd name="connsiteX1-13" fmla="*/ 3026568 w 3345656"/>
              <a:gd name="connsiteY1-14" fmla="*/ 0 h 2097882"/>
              <a:gd name="connsiteX2-15" fmla="*/ 3345656 w 3345656"/>
              <a:gd name="connsiteY2-16" fmla="*/ 80963 h 2097882"/>
              <a:gd name="connsiteX3-17" fmla="*/ 3345656 w 3345656"/>
              <a:gd name="connsiteY3-18" fmla="*/ 2083594 h 2097882"/>
              <a:gd name="connsiteX4-19" fmla="*/ 0 w 3345656"/>
              <a:gd name="connsiteY4-20" fmla="*/ 2097882 h 2097882"/>
              <a:gd name="connsiteX0-21" fmla="*/ 0 w 2800350"/>
              <a:gd name="connsiteY0-22" fmla="*/ 1935957 h 2083594"/>
              <a:gd name="connsiteX1-23" fmla="*/ 2481262 w 2800350"/>
              <a:gd name="connsiteY1-24" fmla="*/ 0 h 2083594"/>
              <a:gd name="connsiteX2-25" fmla="*/ 2800350 w 2800350"/>
              <a:gd name="connsiteY2-26" fmla="*/ 80963 h 2083594"/>
              <a:gd name="connsiteX3-27" fmla="*/ 2800350 w 2800350"/>
              <a:gd name="connsiteY3-28" fmla="*/ 2083594 h 2083594"/>
              <a:gd name="connsiteX4-29" fmla="*/ 0 w 2800350"/>
              <a:gd name="connsiteY4-30" fmla="*/ 1935957 h 2083594"/>
              <a:gd name="connsiteX0-31" fmla="*/ 0 w 3352800"/>
              <a:gd name="connsiteY0-32" fmla="*/ 2083594 h 2083594"/>
              <a:gd name="connsiteX1-33" fmla="*/ 3033712 w 3352800"/>
              <a:gd name="connsiteY1-34" fmla="*/ 0 h 2083594"/>
              <a:gd name="connsiteX2-35" fmla="*/ 3352800 w 3352800"/>
              <a:gd name="connsiteY2-36" fmla="*/ 80963 h 2083594"/>
              <a:gd name="connsiteX3-37" fmla="*/ 3352800 w 3352800"/>
              <a:gd name="connsiteY3-38" fmla="*/ 2083594 h 2083594"/>
              <a:gd name="connsiteX4-39" fmla="*/ 0 w 3352800"/>
              <a:gd name="connsiteY4-40" fmla="*/ 2083594 h 2083594"/>
              <a:gd name="connsiteX0-41" fmla="*/ 0 w 3352800"/>
              <a:gd name="connsiteY0-42" fmla="*/ 2002631 h 2002631"/>
              <a:gd name="connsiteX1-43" fmla="*/ 3033712 w 3352800"/>
              <a:gd name="connsiteY1-44" fmla="*/ 157162 h 2002631"/>
              <a:gd name="connsiteX2-45" fmla="*/ 3352800 w 3352800"/>
              <a:gd name="connsiteY2-46" fmla="*/ 0 h 2002631"/>
              <a:gd name="connsiteX3-47" fmla="*/ 3352800 w 3352800"/>
              <a:gd name="connsiteY3-48" fmla="*/ 2002631 h 2002631"/>
              <a:gd name="connsiteX4-49" fmla="*/ 0 w 3352800"/>
              <a:gd name="connsiteY4-50" fmla="*/ 2002631 h 2002631"/>
              <a:gd name="connsiteX0-51" fmla="*/ 0 w 3352800"/>
              <a:gd name="connsiteY0-52" fmla="*/ 2002631 h 2002631"/>
              <a:gd name="connsiteX1-53" fmla="*/ 2988469 w 3352800"/>
              <a:gd name="connsiteY1-54" fmla="*/ 59530 h 2002631"/>
              <a:gd name="connsiteX2-55" fmla="*/ 3352800 w 3352800"/>
              <a:gd name="connsiteY2-56" fmla="*/ 0 h 2002631"/>
              <a:gd name="connsiteX3-57" fmla="*/ 3352800 w 3352800"/>
              <a:gd name="connsiteY3-58" fmla="*/ 2002631 h 2002631"/>
              <a:gd name="connsiteX4-59" fmla="*/ 0 w 3352800"/>
              <a:gd name="connsiteY4-60" fmla="*/ 2002631 h 2002631"/>
              <a:gd name="connsiteX0-61" fmla="*/ 0 w 3352800"/>
              <a:gd name="connsiteY0-62" fmla="*/ 2002631 h 2002631"/>
              <a:gd name="connsiteX1-63" fmla="*/ 2833966 w 3352800"/>
              <a:gd name="connsiteY1-64" fmla="*/ 425 h 2002631"/>
              <a:gd name="connsiteX2-65" fmla="*/ 3352800 w 3352800"/>
              <a:gd name="connsiteY2-66" fmla="*/ 0 h 2002631"/>
              <a:gd name="connsiteX3-67" fmla="*/ 3352800 w 3352800"/>
              <a:gd name="connsiteY3-68" fmla="*/ 2002631 h 2002631"/>
              <a:gd name="connsiteX4-69" fmla="*/ 0 w 3352800"/>
              <a:gd name="connsiteY4-70" fmla="*/ 2002631 h 2002631"/>
              <a:gd name="connsiteX0-71" fmla="*/ 0 w 3352800"/>
              <a:gd name="connsiteY0-72" fmla="*/ 2002631 h 2002631"/>
              <a:gd name="connsiteX1-73" fmla="*/ 2845314 w 3352800"/>
              <a:gd name="connsiteY1-74" fmla="*/ 12246 h 2002631"/>
              <a:gd name="connsiteX2-75" fmla="*/ 3352800 w 3352800"/>
              <a:gd name="connsiteY2-76" fmla="*/ 0 h 2002631"/>
              <a:gd name="connsiteX3-77" fmla="*/ 3352800 w 3352800"/>
              <a:gd name="connsiteY3-78" fmla="*/ 2002631 h 2002631"/>
              <a:gd name="connsiteX4-79" fmla="*/ 0 w 3352800"/>
              <a:gd name="connsiteY4-80" fmla="*/ 2002631 h 2002631"/>
              <a:gd name="connsiteX0-81" fmla="*/ 0 w 3352800"/>
              <a:gd name="connsiteY0-82" fmla="*/ 2002631 h 2002631"/>
              <a:gd name="connsiteX1-83" fmla="*/ 2834839 w 3352800"/>
              <a:gd name="connsiteY1-84" fmla="*/ 425 h 2002631"/>
              <a:gd name="connsiteX2-85" fmla="*/ 3352800 w 3352800"/>
              <a:gd name="connsiteY2-86" fmla="*/ 0 h 2002631"/>
              <a:gd name="connsiteX3-87" fmla="*/ 3352800 w 3352800"/>
              <a:gd name="connsiteY3-88" fmla="*/ 2002631 h 2002631"/>
              <a:gd name="connsiteX4-89" fmla="*/ 0 w 3352800"/>
              <a:gd name="connsiteY4-90" fmla="*/ 2002631 h 2002631"/>
              <a:gd name="connsiteX0-91" fmla="*/ 0 w 3352800"/>
              <a:gd name="connsiteY0-92" fmla="*/ 2002631 h 2002631"/>
              <a:gd name="connsiteX1-93" fmla="*/ 2875865 w 3352800"/>
              <a:gd name="connsiteY1-94" fmla="*/ 81782 h 2002631"/>
              <a:gd name="connsiteX2-95" fmla="*/ 3352800 w 3352800"/>
              <a:gd name="connsiteY2-96" fmla="*/ 0 h 2002631"/>
              <a:gd name="connsiteX3-97" fmla="*/ 3352800 w 3352800"/>
              <a:gd name="connsiteY3-98" fmla="*/ 2002631 h 2002631"/>
              <a:gd name="connsiteX4-99" fmla="*/ 0 w 3352800"/>
              <a:gd name="connsiteY4-100" fmla="*/ 2002631 h 2002631"/>
              <a:gd name="connsiteX0-101" fmla="*/ 0 w 3352800"/>
              <a:gd name="connsiteY0-102" fmla="*/ 2002901 h 2002901"/>
              <a:gd name="connsiteX1-103" fmla="*/ 2836585 w 3352800"/>
              <a:gd name="connsiteY1-104" fmla="*/ 0 h 2002901"/>
              <a:gd name="connsiteX2-105" fmla="*/ 3352800 w 3352800"/>
              <a:gd name="connsiteY2-106" fmla="*/ 270 h 2002901"/>
              <a:gd name="connsiteX3-107" fmla="*/ 3352800 w 3352800"/>
              <a:gd name="connsiteY3-108" fmla="*/ 2002901 h 2002901"/>
              <a:gd name="connsiteX4-109" fmla="*/ 0 w 3352800"/>
              <a:gd name="connsiteY4-110" fmla="*/ 2002901 h 20029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anose="020B0604020202020204" pitchFamily="34" charset="0"/>
              <a:buNone/>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9B3A5D-45E8-4B18-9610-A65F02A25F7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3F9B3A5D-45E8-4B18-9610-A65F02A25F7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3F9B3A5D-45E8-4B18-9610-A65F02A25F7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10"/>
          </p:nvPr>
        </p:nvSpPr>
        <p:spPr/>
        <p:txBody>
          <a:bodyPr/>
          <a:lstStyle/>
          <a:p>
            <a:fld id="{3F9B3A5D-45E8-4B18-9610-A65F02A25F7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1" fmla="*/ 0 w 3112294"/>
              <a:gd name="connsiteY0-2" fmla="*/ 2019301 h 2083594"/>
              <a:gd name="connsiteX1-3" fmla="*/ 2793206 w 3112294"/>
              <a:gd name="connsiteY1-4" fmla="*/ 0 h 2083594"/>
              <a:gd name="connsiteX2-5" fmla="*/ 3112294 w 3112294"/>
              <a:gd name="connsiteY2-6" fmla="*/ 80963 h 2083594"/>
              <a:gd name="connsiteX3-7" fmla="*/ 3112294 w 3112294"/>
              <a:gd name="connsiteY3-8" fmla="*/ 2083594 h 2083594"/>
              <a:gd name="connsiteX4-9" fmla="*/ 0 w 3112294"/>
              <a:gd name="connsiteY4-10" fmla="*/ 2019301 h 2083594"/>
              <a:gd name="connsiteX0-11" fmla="*/ 0 w 3345656"/>
              <a:gd name="connsiteY0-12" fmla="*/ 2097882 h 2097882"/>
              <a:gd name="connsiteX1-13" fmla="*/ 3026568 w 3345656"/>
              <a:gd name="connsiteY1-14" fmla="*/ 0 h 2097882"/>
              <a:gd name="connsiteX2-15" fmla="*/ 3345656 w 3345656"/>
              <a:gd name="connsiteY2-16" fmla="*/ 80963 h 2097882"/>
              <a:gd name="connsiteX3-17" fmla="*/ 3345656 w 3345656"/>
              <a:gd name="connsiteY3-18" fmla="*/ 2083594 h 2097882"/>
              <a:gd name="connsiteX4-19" fmla="*/ 0 w 3345656"/>
              <a:gd name="connsiteY4-20" fmla="*/ 2097882 h 2097882"/>
              <a:gd name="connsiteX0-21" fmla="*/ 0 w 2800350"/>
              <a:gd name="connsiteY0-22" fmla="*/ 1935957 h 2083594"/>
              <a:gd name="connsiteX1-23" fmla="*/ 2481262 w 2800350"/>
              <a:gd name="connsiteY1-24" fmla="*/ 0 h 2083594"/>
              <a:gd name="connsiteX2-25" fmla="*/ 2800350 w 2800350"/>
              <a:gd name="connsiteY2-26" fmla="*/ 80963 h 2083594"/>
              <a:gd name="connsiteX3-27" fmla="*/ 2800350 w 2800350"/>
              <a:gd name="connsiteY3-28" fmla="*/ 2083594 h 2083594"/>
              <a:gd name="connsiteX4-29" fmla="*/ 0 w 2800350"/>
              <a:gd name="connsiteY4-30" fmla="*/ 1935957 h 2083594"/>
              <a:gd name="connsiteX0-31" fmla="*/ 0 w 3352800"/>
              <a:gd name="connsiteY0-32" fmla="*/ 2083594 h 2083594"/>
              <a:gd name="connsiteX1-33" fmla="*/ 3033712 w 3352800"/>
              <a:gd name="connsiteY1-34" fmla="*/ 0 h 2083594"/>
              <a:gd name="connsiteX2-35" fmla="*/ 3352800 w 3352800"/>
              <a:gd name="connsiteY2-36" fmla="*/ 80963 h 2083594"/>
              <a:gd name="connsiteX3-37" fmla="*/ 3352800 w 3352800"/>
              <a:gd name="connsiteY3-38" fmla="*/ 2083594 h 2083594"/>
              <a:gd name="connsiteX4-39" fmla="*/ 0 w 3352800"/>
              <a:gd name="connsiteY4-40" fmla="*/ 2083594 h 2083594"/>
              <a:gd name="connsiteX0-41" fmla="*/ 0 w 3352800"/>
              <a:gd name="connsiteY0-42" fmla="*/ 2002631 h 2002631"/>
              <a:gd name="connsiteX1-43" fmla="*/ 3033712 w 3352800"/>
              <a:gd name="connsiteY1-44" fmla="*/ 157162 h 2002631"/>
              <a:gd name="connsiteX2-45" fmla="*/ 3352800 w 3352800"/>
              <a:gd name="connsiteY2-46" fmla="*/ 0 h 2002631"/>
              <a:gd name="connsiteX3-47" fmla="*/ 3352800 w 3352800"/>
              <a:gd name="connsiteY3-48" fmla="*/ 2002631 h 2002631"/>
              <a:gd name="connsiteX4-49" fmla="*/ 0 w 3352800"/>
              <a:gd name="connsiteY4-50" fmla="*/ 2002631 h 2002631"/>
              <a:gd name="connsiteX0-51" fmla="*/ 0 w 3352800"/>
              <a:gd name="connsiteY0-52" fmla="*/ 2002631 h 2002631"/>
              <a:gd name="connsiteX1-53" fmla="*/ 2988469 w 3352800"/>
              <a:gd name="connsiteY1-54" fmla="*/ 59530 h 2002631"/>
              <a:gd name="connsiteX2-55" fmla="*/ 3352800 w 3352800"/>
              <a:gd name="connsiteY2-56" fmla="*/ 0 h 2002631"/>
              <a:gd name="connsiteX3-57" fmla="*/ 3352800 w 3352800"/>
              <a:gd name="connsiteY3-58" fmla="*/ 2002631 h 2002631"/>
              <a:gd name="connsiteX4-59" fmla="*/ 0 w 3352800"/>
              <a:gd name="connsiteY4-60" fmla="*/ 2002631 h 2002631"/>
              <a:gd name="connsiteX0-61" fmla="*/ 0 w 3352800"/>
              <a:gd name="connsiteY0-62" fmla="*/ 2002631 h 2002631"/>
              <a:gd name="connsiteX1-63" fmla="*/ 2833966 w 3352800"/>
              <a:gd name="connsiteY1-64" fmla="*/ 425 h 2002631"/>
              <a:gd name="connsiteX2-65" fmla="*/ 3352800 w 3352800"/>
              <a:gd name="connsiteY2-66" fmla="*/ 0 h 2002631"/>
              <a:gd name="connsiteX3-67" fmla="*/ 3352800 w 3352800"/>
              <a:gd name="connsiteY3-68" fmla="*/ 2002631 h 2002631"/>
              <a:gd name="connsiteX4-69" fmla="*/ 0 w 3352800"/>
              <a:gd name="connsiteY4-70" fmla="*/ 2002631 h 2002631"/>
              <a:gd name="connsiteX0-71" fmla="*/ 0 w 3352800"/>
              <a:gd name="connsiteY0-72" fmla="*/ 2002631 h 2002631"/>
              <a:gd name="connsiteX1-73" fmla="*/ 2845314 w 3352800"/>
              <a:gd name="connsiteY1-74" fmla="*/ 12246 h 2002631"/>
              <a:gd name="connsiteX2-75" fmla="*/ 3352800 w 3352800"/>
              <a:gd name="connsiteY2-76" fmla="*/ 0 h 2002631"/>
              <a:gd name="connsiteX3-77" fmla="*/ 3352800 w 3352800"/>
              <a:gd name="connsiteY3-78" fmla="*/ 2002631 h 2002631"/>
              <a:gd name="connsiteX4-79" fmla="*/ 0 w 3352800"/>
              <a:gd name="connsiteY4-80" fmla="*/ 2002631 h 2002631"/>
              <a:gd name="connsiteX0-81" fmla="*/ 0 w 3352800"/>
              <a:gd name="connsiteY0-82" fmla="*/ 2002631 h 2002631"/>
              <a:gd name="connsiteX1-83" fmla="*/ 2834839 w 3352800"/>
              <a:gd name="connsiteY1-84" fmla="*/ 425 h 2002631"/>
              <a:gd name="connsiteX2-85" fmla="*/ 3352800 w 3352800"/>
              <a:gd name="connsiteY2-86" fmla="*/ 0 h 2002631"/>
              <a:gd name="connsiteX3-87" fmla="*/ 3352800 w 3352800"/>
              <a:gd name="connsiteY3-88" fmla="*/ 2002631 h 2002631"/>
              <a:gd name="connsiteX4-89" fmla="*/ 0 w 3352800"/>
              <a:gd name="connsiteY4-90" fmla="*/ 2002631 h 2002631"/>
              <a:gd name="connsiteX0-91" fmla="*/ 0 w 3352800"/>
              <a:gd name="connsiteY0-92" fmla="*/ 2002631 h 2002631"/>
              <a:gd name="connsiteX1-93" fmla="*/ 2875865 w 3352800"/>
              <a:gd name="connsiteY1-94" fmla="*/ 81782 h 2002631"/>
              <a:gd name="connsiteX2-95" fmla="*/ 3352800 w 3352800"/>
              <a:gd name="connsiteY2-96" fmla="*/ 0 h 2002631"/>
              <a:gd name="connsiteX3-97" fmla="*/ 3352800 w 3352800"/>
              <a:gd name="connsiteY3-98" fmla="*/ 2002631 h 2002631"/>
              <a:gd name="connsiteX4-99" fmla="*/ 0 w 3352800"/>
              <a:gd name="connsiteY4-100" fmla="*/ 2002631 h 2002631"/>
              <a:gd name="connsiteX0-101" fmla="*/ 0 w 3352800"/>
              <a:gd name="connsiteY0-102" fmla="*/ 2002901 h 2002901"/>
              <a:gd name="connsiteX1-103" fmla="*/ 2836585 w 3352800"/>
              <a:gd name="connsiteY1-104" fmla="*/ 0 h 2002901"/>
              <a:gd name="connsiteX2-105" fmla="*/ 3352800 w 3352800"/>
              <a:gd name="connsiteY2-106" fmla="*/ 270 h 2002901"/>
              <a:gd name="connsiteX3-107" fmla="*/ 3352800 w 3352800"/>
              <a:gd name="connsiteY3-108" fmla="*/ 2002901 h 2002901"/>
              <a:gd name="connsiteX4-109" fmla="*/ 0 w 3352800"/>
              <a:gd name="connsiteY4-110" fmla="*/ 2002901 h 20029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anose="020B0604020202020204" pitchFamily="34" charset="0"/>
              <a:buNone/>
              <a:defRPr/>
            </a:pPr>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3F9B3A5D-45E8-4B18-9610-A65F02A25F74}"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Date Placeholder 4"/>
          <p:cNvSpPr>
            <a:spLocks noGrp="1"/>
          </p:cNvSpPr>
          <p:nvPr>
            <p:ph type="dt" sz="half" idx="10"/>
          </p:nvPr>
        </p:nvSpPr>
        <p:spPr/>
        <p:txBody>
          <a:bodyPr/>
          <a:lstStyle/>
          <a:p>
            <a:fld id="{3F9B3A5D-45E8-4B18-9610-A65F02A25F7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D81E37-BEAB-49DF-8E47-5BAF6CABEF0C}" type="slidenum">
              <a:rPr lang="en-US" smtClean="0"/>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anose="020B0604020202020204" pitchFamily="34" charset="0"/>
              <a:buNone/>
            </a:pPr>
            <a:r>
              <a:rPr lang="en-US" smtClean="0"/>
              <a:t>Click to edit Master text styles</a:t>
            </a:r>
            <a:endParaRPr lang="en-US" smtClean="0"/>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anose="020B0604020202020204" pitchFamily="34" charset="0"/>
              <a:buNone/>
            </a:pPr>
            <a:r>
              <a:rPr lang="en-US" smtClean="0"/>
              <a:t>Click to edit Master text styles</a:t>
            </a:r>
            <a:endParaRPr lang="en-US" smtClean="0"/>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7" name="Date Placeholder 6"/>
          <p:cNvSpPr>
            <a:spLocks noGrp="1"/>
          </p:cNvSpPr>
          <p:nvPr>
            <p:ph type="dt" sz="half" idx="10"/>
          </p:nvPr>
        </p:nvSpPr>
        <p:spPr/>
        <p:txBody>
          <a:bodyPr/>
          <a:lstStyle/>
          <a:p>
            <a:fld id="{3F9B3A5D-45E8-4B18-9610-A65F02A25F74}"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9B3A5D-45E8-4B18-9610-A65F02A25F74}"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9B3A5D-45E8-4B18-9610-A65F02A25F74}"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anose="020B0604020202020204" pitchFamily="34" charset="0"/>
              <a:buNone/>
              <a:defRPr/>
            </a:pPr>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3F9B3A5D-45E8-4B18-9610-A65F02A25F74}" type="datetimeFigureOut">
              <a:rPr lang="en-US" smtClean="0"/>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AD81E37-BEAB-49DF-8E47-5BAF6CABEF0C}"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1" fmla="*/ 0 w 7104888"/>
              <a:gd name="connsiteY0-2" fmla="*/ 0 h 6858000"/>
              <a:gd name="connsiteX1-3" fmla="*/ 5695188 w 7104888"/>
              <a:gd name="connsiteY1-4" fmla="*/ 0 h 6858000"/>
              <a:gd name="connsiteX2-5" fmla="*/ 7104888 w 7104888"/>
              <a:gd name="connsiteY2-6" fmla="*/ 0 h 6858000"/>
              <a:gd name="connsiteX3-7" fmla="*/ 7104888 w 7104888"/>
              <a:gd name="connsiteY3-8" fmla="*/ 6858000 h 6858000"/>
              <a:gd name="connsiteX4-9" fmla="*/ 0 w 7104888"/>
              <a:gd name="connsiteY4-10" fmla="*/ 6858000 h 6858000"/>
              <a:gd name="connsiteX5" fmla="*/ 0 w 7104888"/>
              <a:gd name="connsiteY5" fmla="*/ 0 h 6858000"/>
              <a:gd name="connsiteX0-11" fmla="*/ 10287 w 7115175"/>
              <a:gd name="connsiteY0-12" fmla="*/ 0 h 6858000"/>
              <a:gd name="connsiteX1-13" fmla="*/ 5705475 w 7115175"/>
              <a:gd name="connsiteY1-14" fmla="*/ 0 h 6858000"/>
              <a:gd name="connsiteX2-15" fmla="*/ 7115175 w 7115175"/>
              <a:gd name="connsiteY2-16" fmla="*/ 0 h 6858000"/>
              <a:gd name="connsiteX3-17" fmla="*/ 7115175 w 7115175"/>
              <a:gd name="connsiteY3-18" fmla="*/ 6858000 h 6858000"/>
              <a:gd name="connsiteX4-19" fmla="*/ 10287 w 7115175"/>
              <a:gd name="connsiteY4-20" fmla="*/ 6858000 h 6858000"/>
              <a:gd name="connsiteX5-21" fmla="*/ 0 w 7115175"/>
              <a:gd name="connsiteY5-22" fmla="*/ 5048250 h 6858000"/>
              <a:gd name="connsiteX6" fmla="*/ 10287 w 7115175"/>
              <a:gd name="connsiteY6" fmla="*/ 0 h 6858000"/>
              <a:gd name="connsiteX0-23" fmla="*/ 10287 w 7115175"/>
              <a:gd name="connsiteY0-24" fmla="*/ 0 h 6858000"/>
              <a:gd name="connsiteX1-25" fmla="*/ 5705475 w 7115175"/>
              <a:gd name="connsiteY1-26" fmla="*/ 0 h 6858000"/>
              <a:gd name="connsiteX2-27" fmla="*/ 7115175 w 7115175"/>
              <a:gd name="connsiteY2-28" fmla="*/ 0 h 6858000"/>
              <a:gd name="connsiteX3-29" fmla="*/ 7115175 w 7115175"/>
              <a:gd name="connsiteY3-30" fmla="*/ 6858000 h 6858000"/>
              <a:gd name="connsiteX4-31" fmla="*/ 1533526 w 7115175"/>
              <a:gd name="connsiteY4-32" fmla="*/ 6848475 h 6858000"/>
              <a:gd name="connsiteX5-33" fmla="*/ 10287 w 7115175"/>
              <a:gd name="connsiteY5-34" fmla="*/ 6858000 h 6858000"/>
              <a:gd name="connsiteX6-35" fmla="*/ 0 w 7115175"/>
              <a:gd name="connsiteY6-36" fmla="*/ 5048250 h 6858000"/>
              <a:gd name="connsiteX7" fmla="*/ 10287 w 7115175"/>
              <a:gd name="connsiteY7" fmla="*/ 0 h 6858000"/>
              <a:gd name="connsiteX0-37" fmla="*/ 10287 w 7115175"/>
              <a:gd name="connsiteY0-38" fmla="*/ 0 h 6858000"/>
              <a:gd name="connsiteX1-39" fmla="*/ 5705475 w 7115175"/>
              <a:gd name="connsiteY1-40" fmla="*/ 0 h 6858000"/>
              <a:gd name="connsiteX2-41" fmla="*/ 7115175 w 7115175"/>
              <a:gd name="connsiteY2-42" fmla="*/ 0 h 6858000"/>
              <a:gd name="connsiteX3-43" fmla="*/ 7115175 w 7115175"/>
              <a:gd name="connsiteY3-44" fmla="*/ 6858000 h 6858000"/>
              <a:gd name="connsiteX4-45" fmla="*/ 1533526 w 7115175"/>
              <a:gd name="connsiteY4-46" fmla="*/ 6848475 h 6858000"/>
              <a:gd name="connsiteX5-47" fmla="*/ 0 w 7115175"/>
              <a:gd name="connsiteY5-48" fmla="*/ 5048250 h 6858000"/>
              <a:gd name="connsiteX6-49" fmla="*/ 10287 w 7115175"/>
              <a:gd name="connsiteY6-50" fmla="*/ 0 h 6858000"/>
              <a:gd name="connsiteX0-51" fmla="*/ 0 w 7115175"/>
              <a:gd name="connsiteY0-52" fmla="*/ 5048250 h 6858000"/>
              <a:gd name="connsiteX1-53" fmla="*/ 5705475 w 7115175"/>
              <a:gd name="connsiteY1-54" fmla="*/ 0 h 6858000"/>
              <a:gd name="connsiteX2-55" fmla="*/ 7115175 w 7115175"/>
              <a:gd name="connsiteY2-56" fmla="*/ 0 h 6858000"/>
              <a:gd name="connsiteX3-57" fmla="*/ 7115175 w 7115175"/>
              <a:gd name="connsiteY3-58" fmla="*/ 6858000 h 6858000"/>
              <a:gd name="connsiteX4-59" fmla="*/ 1533526 w 7115175"/>
              <a:gd name="connsiteY4-60" fmla="*/ 6848475 h 6858000"/>
              <a:gd name="connsiteX5-61" fmla="*/ 0 w 7115175"/>
              <a:gd name="connsiteY5-62" fmla="*/ 5048250 h 6858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1" fmla="*/ 0 w 3571875"/>
              <a:gd name="connsiteY0-2" fmla="*/ 1809750 h 1809750"/>
              <a:gd name="connsiteX1-3" fmla="*/ 1895475 w 3571875"/>
              <a:gd name="connsiteY1-4" fmla="*/ 0 h 1809750"/>
              <a:gd name="connsiteX2-5" fmla="*/ 3571875 w 3571875"/>
              <a:gd name="connsiteY2-6" fmla="*/ 1809750 h 1809750"/>
              <a:gd name="connsiteX3-7" fmla="*/ 0 w 3571875"/>
              <a:gd name="connsiteY3-8" fmla="*/ 1809750 h 1809750"/>
              <a:gd name="connsiteX0-9" fmla="*/ 0 w 3571875"/>
              <a:gd name="connsiteY0-10" fmla="*/ 1809750 h 1809750"/>
              <a:gd name="connsiteX1-11" fmla="*/ 2038350 w 3571875"/>
              <a:gd name="connsiteY1-12" fmla="*/ 0 h 1809750"/>
              <a:gd name="connsiteX2-13" fmla="*/ 3571875 w 3571875"/>
              <a:gd name="connsiteY2-14" fmla="*/ 1809750 h 1809750"/>
              <a:gd name="connsiteX3-15" fmla="*/ 0 w 3571875"/>
              <a:gd name="connsiteY3-16" fmla="*/ 1809750 h 1809750"/>
            </a:gdLst>
            <a:ahLst/>
            <a:cxnLst>
              <a:cxn ang="0">
                <a:pos x="connsiteX0-1" y="connsiteY0-2"/>
              </a:cxn>
              <a:cxn ang="0">
                <a:pos x="connsiteX1-3" y="connsiteY1-4"/>
              </a:cxn>
              <a:cxn ang="0">
                <a:pos x="connsiteX2-5" y="connsiteY2-6"/>
              </a:cxn>
              <a:cxn ang="0">
                <a:pos x="connsiteX3-7" y="connsiteY3-8"/>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3F9B3A5D-45E8-4B18-9610-A65F02A25F74}"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D81E37-BEAB-49DF-8E47-5BAF6CABEF0C}"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1" fmla="*/ 0 w 3571875"/>
              <a:gd name="connsiteY0-2" fmla="*/ 4210050 h 4210050"/>
              <a:gd name="connsiteX1-3" fmla="*/ 0 w 3571875"/>
              <a:gd name="connsiteY1-4" fmla="*/ 0 h 4210050"/>
              <a:gd name="connsiteX2-5" fmla="*/ 2028825 w 3571875"/>
              <a:gd name="connsiteY2-6" fmla="*/ 2388394 h 4210050"/>
              <a:gd name="connsiteX3-7" fmla="*/ 3571875 w 3571875"/>
              <a:gd name="connsiteY3-8" fmla="*/ 4210050 h 4210050"/>
              <a:gd name="connsiteX4" fmla="*/ 0 w 3571875"/>
              <a:gd name="connsiteY4" fmla="*/ 4210050 h 4210050"/>
              <a:gd name="connsiteX0-9" fmla="*/ 0 w 3571875"/>
              <a:gd name="connsiteY0-10" fmla="*/ 4210050 h 4210050"/>
              <a:gd name="connsiteX1-11" fmla="*/ 0 w 3571875"/>
              <a:gd name="connsiteY1-12" fmla="*/ 0 h 4210050"/>
              <a:gd name="connsiteX2-13" fmla="*/ 2028825 w 3571875"/>
              <a:gd name="connsiteY2-14" fmla="*/ 2205038 h 4210050"/>
              <a:gd name="connsiteX3-15" fmla="*/ 3571875 w 3571875"/>
              <a:gd name="connsiteY3-16" fmla="*/ 4210050 h 4210050"/>
              <a:gd name="connsiteX4-17" fmla="*/ 0 w 3571875"/>
              <a:gd name="connsiteY4-18" fmla="*/ 4210050 h 4210050"/>
              <a:gd name="connsiteX0-19" fmla="*/ 0 w 3571875"/>
              <a:gd name="connsiteY0-20" fmla="*/ 4210050 h 4210050"/>
              <a:gd name="connsiteX1-21" fmla="*/ 0 w 3571875"/>
              <a:gd name="connsiteY1-22" fmla="*/ 0 h 4210050"/>
              <a:gd name="connsiteX2-23" fmla="*/ 2028825 w 3571875"/>
              <a:gd name="connsiteY2-24" fmla="*/ 2393157 h 4210050"/>
              <a:gd name="connsiteX3-25" fmla="*/ 3571875 w 3571875"/>
              <a:gd name="connsiteY3-26" fmla="*/ 4210050 h 4210050"/>
              <a:gd name="connsiteX4-27" fmla="*/ 0 w 3571875"/>
              <a:gd name="connsiteY4-28" fmla="*/ 4210050 h 4210050"/>
              <a:gd name="connsiteX0-29" fmla="*/ 0 w 3571875"/>
              <a:gd name="connsiteY0-30" fmla="*/ 4210050 h 4210050"/>
              <a:gd name="connsiteX1-31" fmla="*/ 0 w 3571875"/>
              <a:gd name="connsiteY1-32" fmla="*/ 0 h 4210050"/>
              <a:gd name="connsiteX2-33" fmla="*/ 2028825 w 3571875"/>
              <a:gd name="connsiteY2-34" fmla="*/ 2393157 h 4210050"/>
              <a:gd name="connsiteX3-35" fmla="*/ 3571875 w 3571875"/>
              <a:gd name="connsiteY3-36" fmla="*/ 4210050 h 4210050"/>
              <a:gd name="connsiteX4-37" fmla="*/ 0 w 3571875"/>
              <a:gd name="connsiteY4-38" fmla="*/ 4210050 h 4210050"/>
              <a:gd name="connsiteX0-39" fmla="*/ 0 w 3571875"/>
              <a:gd name="connsiteY0-40" fmla="*/ 4210050 h 4210050"/>
              <a:gd name="connsiteX1-41" fmla="*/ 0 w 3571875"/>
              <a:gd name="connsiteY1-42" fmla="*/ 0 h 4210050"/>
              <a:gd name="connsiteX2-43" fmla="*/ 2028825 w 3571875"/>
              <a:gd name="connsiteY2-44" fmla="*/ 2281238 h 4210050"/>
              <a:gd name="connsiteX3-45" fmla="*/ 3571875 w 3571875"/>
              <a:gd name="connsiteY3-46" fmla="*/ 4210050 h 4210050"/>
              <a:gd name="connsiteX4-47" fmla="*/ 0 w 3571875"/>
              <a:gd name="connsiteY4-48" fmla="*/ 4210050 h 4210050"/>
              <a:gd name="connsiteX0-49" fmla="*/ 0 w 3571875"/>
              <a:gd name="connsiteY0-50" fmla="*/ 4210050 h 4210050"/>
              <a:gd name="connsiteX1-51" fmla="*/ 0 w 3571875"/>
              <a:gd name="connsiteY1-52" fmla="*/ 0 h 4210050"/>
              <a:gd name="connsiteX2-53" fmla="*/ 2028825 w 3571875"/>
              <a:gd name="connsiteY2-54" fmla="*/ 2393157 h 4210050"/>
              <a:gd name="connsiteX3-55" fmla="*/ 3571875 w 3571875"/>
              <a:gd name="connsiteY3-56" fmla="*/ 4210050 h 4210050"/>
              <a:gd name="connsiteX4-57" fmla="*/ 0 w 3571875"/>
              <a:gd name="connsiteY4-58" fmla="*/ 4210050 h 4210050"/>
              <a:gd name="connsiteX0-59" fmla="*/ 0 w 3571875"/>
              <a:gd name="connsiteY0-60" fmla="*/ 4210050 h 4210050"/>
              <a:gd name="connsiteX1-61" fmla="*/ 0 w 3571875"/>
              <a:gd name="connsiteY1-62" fmla="*/ 0 h 4210050"/>
              <a:gd name="connsiteX2-63" fmla="*/ 2028825 w 3571875"/>
              <a:gd name="connsiteY2-64" fmla="*/ 2393157 h 4210050"/>
              <a:gd name="connsiteX3-65" fmla="*/ 3571875 w 3571875"/>
              <a:gd name="connsiteY3-66" fmla="*/ 4210050 h 4210050"/>
              <a:gd name="connsiteX4-67" fmla="*/ 0 w 3571875"/>
              <a:gd name="connsiteY4-68" fmla="*/ 4210050 h 4210050"/>
              <a:gd name="connsiteX0-69" fmla="*/ 0 w 3571875"/>
              <a:gd name="connsiteY0-70" fmla="*/ 4210050 h 4210050"/>
              <a:gd name="connsiteX1-71" fmla="*/ 0 w 3571875"/>
              <a:gd name="connsiteY1-72" fmla="*/ 0 h 4210050"/>
              <a:gd name="connsiteX2-73" fmla="*/ 2076450 w 3571875"/>
              <a:gd name="connsiteY2-74" fmla="*/ 2274094 h 4210050"/>
              <a:gd name="connsiteX3-75" fmla="*/ 3571875 w 3571875"/>
              <a:gd name="connsiteY3-76" fmla="*/ 4210050 h 4210050"/>
              <a:gd name="connsiteX4-77" fmla="*/ 0 w 3571875"/>
              <a:gd name="connsiteY4-78" fmla="*/ 4210050 h 4210050"/>
              <a:gd name="connsiteX0-79" fmla="*/ 0 w 3571875"/>
              <a:gd name="connsiteY0-80" fmla="*/ 4210050 h 4210050"/>
              <a:gd name="connsiteX1-81" fmla="*/ 0 w 3571875"/>
              <a:gd name="connsiteY1-82" fmla="*/ 0 h 4210050"/>
              <a:gd name="connsiteX2-83" fmla="*/ 2245519 w 3571875"/>
              <a:gd name="connsiteY2-84" fmla="*/ 2405063 h 4210050"/>
              <a:gd name="connsiteX3-85" fmla="*/ 3571875 w 3571875"/>
              <a:gd name="connsiteY3-86" fmla="*/ 4210050 h 4210050"/>
              <a:gd name="connsiteX4-87" fmla="*/ 0 w 3571875"/>
              <a:gd name="connsiteY4-88" fmla="*/ 4210050 h 4210050"/>
              <a:gd name="connsiteX0-89" fmla="*/ 0 w 3571875"/>
              <a:gd name="connsiteY0-90" fmla="*/ 4210050 h 4210050"/>
              <a:gd name="connsiteX1-91" fmla="*/ 0 w 3571875"/>
              <a:gd name="connsiteY1-92" fmla="*/ 0 h 4210050"/>
              <a:gd name="connsiteX2-93" fmla="*/ 2038350 w 3571875"/>
              <a:gd name="connsiteY2-94" fmla="*/ 2405063 h 4210050"/>
              <a:gd name="connsiteX3-95" fmla="*/ 3571875 w 3571875"/>
              <a:gd name="connsiteY3-96" fmla="*/ 4210050 h 4210050"/>
              <a:gd name="connsiteX4-97" fmla="*/ 0 w 3571875"/>
              <a:gd name="connsiteY4-98" fmla="*/ 4210050 h 4210050"/>
              <a:gd name="connsiteX0-99" fmla="*/ 0 w 3571875"/>
              <a:gd name="connsiteY0-100" fmla="*/ 2433637 h 2433637"/>
              <a:gd name="connsiteX1-101" fmla="*/ 257175 w 3571875"/>
              <a:gd name="connsiteY1-102" fmla="*/ 0 h 2433637"/>
              <a:gd name="connsiteX2-103" fmla="*/ 2038350 w 3571875"/>
              <a:gd name="connsiteY2-104" fmla="*/ 628650 h 2433637"/>
              <a:gd name="connsiteX3-105" fmla="*/ 3571875 w 3571875"/>
              <a:gd name="connsiteY3-106" fmla="*/ 2433637 h 2433637"/>
              <a:gd name="connsiteX4-107" fmla="*/ 0 w 3571875"/>
              <a:gd name="connsiteY4-108" fmla="*/ 2433637 h 2433637"/>
              <a:gd name="connsiteX0-109" fmla="*/ 2382 w 3574257"/>
              <a:gd name="connsiteY0-110" fmla="*/ 1807368 h 1807368"/>
              <a:gd name="connsiteX1-111" fmla="*/ 0 w 3574257"/>
              <a:gd name="connsiteY1-112" fmla="*/ 0 h 1807368"/>
              <a:gd name="connsiteX2-113" fmla="*/ 2040732 w 3574257"/>
              <a:gd name="connsiteY2-114" fmla="*/ 2381 h 1807368"/>
              <a:gd name="connsiteX3-115" fmla="*/ 3574257 w 3574257"/>
              <a:gd name="connsiteY3-116" fmla="*/ 1807368 h 1807368"/>
              <a:gd name="connsiteX4-117" fmla="*/ 2382 w 3574257"/>
              <a:gd name="connsiteY4-118" fmla="*/ 1807368 h 1807368"/>
              <a:gd name="connsiteX0-119" fmla="*/ 2382 w 3574257"/>
              <a:gd name="connsiteY0-120" fmla="*/ 1807368 h 1807368"/>
              <a:gd name="connsiteX1-121" fmla="*/ 0 w 3574257"/>
              <a:gd name="connsiteY1-122" fmla="*/ 0 h 1807368"/>
              <a:gd name="connsiteX2-123" fmla="*/ 1924051 w 3574257"/>
              <a:gd name="connsiteY2-124" fmla="*/ 307181 h 1807368"/>
              <a:gd name="connsiteX3-125" fmla="*/ 3574257 w 3574257"/>
              <a:gd name="connsiteY3-126" fmla="*/ 1807368 h 1807368"/>
              <a:gd name="connsiteX4-127" fmla="*/ 2382 w 3574257"/>
              <a:gd name="connsiteY4-128" fmla="*/ 1807368 h 1807368"/>
              <a:gd name="connsiteX0-129" fmla="*/ 2382 w 3574257"/>
              <a:gd name="connsiteY0-130" fmla="*/ 1809749 h 1809749"/>
              <a:gd name="connsiteX1-131" fmla="*/ 0 w 3574257"/>
              <a:gd name="connsiteY1-132" fmla="*/ 2381 h 1809749"/>
              <a:gd name="connsiteX2-133" fmla="*/ 2038351 w 3574257"/>
              <a:gd name="connsiteY2-134" fmla="*/ 0 h 1809749"/>
              <a:gd name="connsiteX3-135" fmla="*/ 3574257 w 3574257"/>
              <a:gd name="connsiteY3-136" fmla="*/ 1809749 h 1809749"/>
              <a:gd name="connsiteX4-137" fmla="*/ 2382 w 3574257"/>
              <a:gd name="connsiteY4-138" fmla="*/ 1809749 h 1809749"/>
              <a:gd name="connsiteX0-139" fmla="*/ 2382 w 3574257"/>
              <a:gd name="connsiteY0-140" fmla="*/ 1807368 h 1807368"/>
              <a:gd name="connsiteX1-141" fmla="*/ 0 w 3574257"/>
              <a:gd name="connsiteY1-142" fmla="*/ 0 h 1807368"/>
              <a:gd name="connsiteX2-143" fmla="*/ 1640682 w 3574257"/>
              <a:gd name="connsiteY2-144" fmla="*/ 450057 h 1807368"/>
              <a:gd name="connsiteX3-145" fmla="*/ 3574257 w 3574257"/>
              <a:gd name="connsiteY3-146" fmla="*/ 1807368 h 1807368"/>
              <a:gd name="connsiteX4-147" fmla="*/ 2382 w 3574257"/>
              <a:gd name="connsiteY4-148" fmla="*/ 1807368 h 1807368"/>
              <a:gd name="connsiteX0-149" fmla="*/ 2382 w 3574257"/>
              <a:gd name="connsiteY0-150" fmla="*/ 1809749 h 1809749"/>
              <a:gd name="connsiteX1-151" fmla="*/ 0 w 3574257"/>
              <a:gd name="connsiteY1-152" fmla="*/ 2381 h 1809749"/>
              <a:gd name="connsiteX2-153" fmla="*/ 2038351 w 3574257"/>
              <a:gd name="connsiteY2-154" fmla="*/ 0 h 1809749"/>
              <a:gd name="connsiteX3-155" fmla="*/ 3574257 w 3574257"/>
              <a:gd name="connsiteY3-156" fmla="*/ 1809749 h 1809749"/>
              <a:gd name="connsiteX4-157" fmla="*/ 2382 w 3574257"/>
              <a:gd name="connsiteY4-158" fmla="*/ 1809749 h 1809749"/>
              <a:gd name="connsiteX0-159" fmla="*/ 2382 w 3574257"/>
              <a:gd name="connsiteY0-160" fmla="*/ 1807368 h 1807368"/>
              <a:gd name="connsiteX1-161" fmla="*/ 0 w 3574257"/>
              <a:gd name="connsiteY1-162" fmla="*/ 0 h 1807368"/>
              <a:gd name="connsiteX2-163" fmla="*/ 1657351 w 3574257"/>
              <a:gd name="connsiteY2-164" fmla="*/ 230982 h 1807368"/>
              <a:gd name="connsiteX3-165" fmla="*/ 3574257 w 3574257"/>
              <a:gd name="connsiteY3-166" fmla="*/ 1807368 h 1807368"/>
              <a:gd name="connsiteX4-167" fmla="*/ 2382 w 3574257"/>
              <a:gd name="connsiteY4-168" fmla="*/ 1807368 h 1807368"/>
              <a:gd name="connsiteX0-169" fmla="*/ 2382 w 3574257"/>
              <a:gd name="connsiteY0-170" fmla="*/ 1807368 h 1807368"/>
              <a:gd name="connsiteX1-171" fmla="*/ 0 w 3574257"/>
              <a:gd name="connsiteY1-172" fmla="*/ 0 h 1807368"/>
              <a:gd name="connsiteX2-173" fmla="*/ 2040732 w 3574257"/>
              <a:gd name="connsiteY2-174" fmla="*/ 2382 h 1807368"/>
              <a:gd name="connsiteX3-175" fmla="*/ 3574257 w 3574257"/>
              <a:gd name="connsiteY3-176" fmla="*/ 1807368 h 1807368"/>
              <a:gd name="connsiteX4-177" fmla="*/ 2382 w 3574257"/>
              <a:gd name="connsiteY4-178" fmla="*/ 1807368 h 1807368"/>
              <a:gd name="connsiteX0-179" fmla="*/ 2382 w 3574257"/>
              <a:gd name="connsiteY0-180" fmla="*/ 1807368 h 1807368"/>
              <a:gd name="connsiteX1-181" fmla="*/ 0 w 3574257"/>
              <a:gd name="connsiteY1-182" fmla="*/ 0 h 1807368"/>
              <a:gd name="connsiteX2-183" fmla="*/ 1774032 w 3574257"/>
              <a:gd name="connsiteY2-184" fmla="*/ 161925 h 1807368"/>
              <a:gd name="connsiteX3-185" fmla="*/ 3574257 w 3574257"/>
              <a:gd name="connsiteY3-186" fmla="*/ 1807368 h 1807368"/>
              <a:gd name="connsiteX4-187" fmla="*/ 2382 w 3574257"/>
              <a:gd name="connsiteY4-188" fmla="*/ 1807368 h 1807368"/>
              <a:gd name="connsiteX0-189" fmla="*/ 2382 w 3574257"/>
              <a:gd name="connsiteY0-190" fmla="*/ 1807368 h 1807368"/>
              <a:gd name="connsiteX1-191" fmla="*/ 0 w 3574257"/>
              <a:gd name="connsiteY1-192" fmla="*/ 0 h 1807368"/>
              <a:gd name="connsiteX2-193" fmla="*/ 1969294 w 3574257"/>
              <a:gd name="connsiteY2-194" fmla="*/ 21432 h 1807368"/>
              <a:gd name="connsiteX3-195" fmla="*/ 3574257 w 3574257"/>
              <a:gd name="connsiteY3-196" fmla="*/ 1807368 h 1807368"/>
              <a:gd name="connsiteX4-197" fmla="*/ 2382 w 3574257"/>
              <a:gd name="connsiteY4-198" fmla="*/ 1807368 h 1807368"/>
              <a:gd name="connsiteX0-199" fmla="*/ 2382 w 3574257"/>
              <a:gd name="connsiteY0-200" fmla="*/ 1807368 h 1807368"/>
              <a:gd name="connsiteX1-201" fmla="*/ 0 w 3574257"/>
              <a:gd name="connsiteY1-202" fmla="*/ 0 h 1807368"/>
              <a:gd name="connsiteX2-203" fmla="*/ 1819275 w 3574257"/>
              <a:gd name="connsiteY2-204" fmla="*/ 200026 h 1807368"/>
              <a:gd name="connsiteX3-205" fmla="*/ 3574257 w 3574257"/>
              <a:gd name="connsiteY3-206" fmla="*/ 1807368 h 1807368"/>
              <a:gd name="connsiteX4-207" fmla="*/ 2382 w 3574257"/>
              <a:gd name="connsiteY4-208" fmla="*/ 1807368 h 1807368"/>
              <a:gd name="connsiteX0-209" fmla="*/ 2382 w 3574257"/>
              <a:gd name="connsiteY0-210" fmla="*/ 1807368 h 1807368"/>
              <a:gd name="connsiteX1-211" fmla="*/ 0 w 3574257"/>
              <a:gd name="connsiteY1-212" fmla="*/ 0 h 1807368"/>
              <a:gd name="connsiteX2-213" fmla="*/ 2045494 w 3574257"/>
              <a:gd name="connsiteY2-214" fmla="*/ 1 h 1807368"/>
              <a:gd name="connsiteX3-215" fmla="*/ 3574257 w 3574257"/>
              <a:gd name="connsiteY3-216" fmla="*/ 1807368 h 1807368"/>
              <a:gd name="connsiteX4-217" fmla="*/ 2382 w 3574257"/>
              <a:gd name="connsiteY4-218" fmla="*/ 1807368 h 1807368"/>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1" fmla="*/ 0 w 3112294"/>
              <a:gd name="connsiteY0-2" fmla="*/ 2019301 h 2083594"/>
              <a:gd name="connsiteX1-3" fmla="*/ 2793206 w 3112294"/>
              <a:gd name="connsiteY1-4" fmla="*/ 0 h 2083594"/>
              <a:gd name="connsiteX2-5" fmla="*/ 3112294 w 3112294"/>
              <a:gd name="connsiteY2-6" fmla="*/ 80963 h 2083594"/>
              <a:gd name="connsiteX3-7" fmla="*/ 3112294 w 3112294"/>
              <a:gd name="connsiteY3-8" fmla="*/ 2083594 h 2083594"/>
              <a:gd name="connsiteX4-9" fmla="*/ 0 w 3112294"/>
              <a:gd name="connsiteY4-10" fmla="*/ 2019301 h 2083594"/>
              <a:gd name="connsiteX0-11" fmla="*/ 0 w 3345656"/>
              <a:gd name="connsiteY0-12" fmla="*/ 2097882 h 2097882"/>
              <a:gd name="connsiteX1-13" fmla="*/ 3026568 w 3345656"/>
              <a:gd name="connsiteY1-14" fmla="*/ 0 h 2097882"/>
              <a:gd name="connsiteX2-15" fmla="*/ 3345656 w 3345656"/>
              <a:gd name="connsiteY2-16" fmla="*/ 80963 h 2097882"/>
              <a:gd name="connsiteX3-17" fmla="*/ 3345656 w 3345656"/>
              <a:gd name="connsiteY3-18" fmla="*/ 2083594 h 2097882"/>
              <a:gd name="connsiteX4-19" fmla="*/ 0 w 3345656"/>
              <a:gd name="connsiteY4-20" fmla="*/ 2097882 h 2097882"/>
              <a:gd name="connsiteX0-21" fmla="*/ 0 w 2800350"/>
              <a:gd name="connsiteY0-22" fmla="*/ 1935957 h 2083594"/>
              <a:gd name="connsiteX1-23" fmla="*/ 2481262 w 2800350"/>
              <a:gd name="connsiteY1-24" fmla="*/ 0 h 2083594"/>
              <a:gd name="connsiteX2-25" fmla="*/ 2800350 w 2800350"/>
              <a:gd name="connsiteY2-26" fmla="*/ 80963 h 2083594"/>
              <a:gd name="connsiteX3-27" fmla="*/ 2800350 w 2800350"/>
              <a:gd name="connsiteY3-28" fmla="*/ 2083594 h 2083594"/>
              <a:gd name="connsiteX4-29" fmla="*/ 0 w 2800350"/>
              <a:gd name="connsiteY4-30" fmla="*/ 1935957 h 2083594"/>
              <a:gd name="connsiteX0-31" fmla="*/ 0 w 3352800"/>
              <a:gd name="connsiteY0-32" fmla="*/ 2083594 h 2083594"/>
              <a:gd name="connsiteX1-33" fmla="*/ 3033712 w 3352800"/>
              <a:gd name="connsiteY1-34" fmla="*/ 0 h 2083594"/>
              <a:gd name="connsiteX2-35" fmla="*/ 3352800 w 3352800"/>
              <a:gd name="connsiteY2-36" fmla="*/ 80963 h 2083594"/>
              <a:gd name="connsiteX3-37" fmla="*/ 3352800 w 3352800"/>
              <a:gd name="connsiteY3-38" fmla="*/ 2083594 h 2083594"/>
              <a:gd name="connsiteX4-39" fmla="*/ 0 w 3352800"/>
              <a:gd name="connsiteY4-40" fmla="*/ 2083594 h 2083594"/>
              <a:gd name="connsiteX0-41" fmla="*/ 0 w 3352800"/>
              <a:gd name="connsiteY0-42" fmla="*/ 2002631 h 2002631"/>
              <a:gd name="connsiteX1-43" fmla="*/ 3033712 w 3352800"/>
              <a:gd name="connsiteY1-44" fmla="*/ 157162 h 2002631"/>
              <a:gd name="connsiteX2-45" fmla="*/ 3352800 w 3352800"/>
              <a:gd name="connsiteY2-46" fmla="*/ 0 h 2002631"/>
              <a:gd name="connsiteX3-47" fmla="*/ 3352800 w 3352800"/>
              <a:gd name="connsiteY3-48" fmla="*/ 2002631 h 2002631"/>
              <a:gd name="connsiteX4-49" fmla="*/ 0 w 3352800"/>
              <a:gd name="connsiteY4-50" fmla="*/ 2002631 h 2002631"/>
              <a:gd name="connsiteX0-51" fmla="*/ 0 w 3352800"/>
              <a:gd name="connsiteY0-52" fmla="*/ 2002631 h 2002631"/>
              <a:gd name="connsiteX1-53" fmla="*/ 2988469 w 3352800"/>
              <a:gd name="connsiteY1-54" fmla="*/ 59530 h 2002631"/>
              <a:gd name="connsiteX2-55" fmla="*/ 3352800 w 3352800"/>
              <a:gd name="connsiteY2-56" fmla="*/ 0 h 2002631"/>
              <a:gd name="connsiteX3-57" fmla="*/ 3352800 w 3352800"/>
              <a:gd name="connsiteY3-58" fmla="*/ 2002631 h 2002631"/>
              <a:gd name="connsiteX4-59" fmla="*/ 0 w 3352800"/>
              <a:gd name="connsiteY4-60" fmla="*/ 2002631 h 2002631"/>
              <a:gd name="connsiteX0-61" fmla="*/ 0 w 3352800"/>
              <a:gd name="connsiteY0-62" fmla="*/ 2002631 h 2002631"/>
              <a:gd name="connsiteX1-63" fmla="*/ 2833966 w 3352800"/>
              <a:gd name="connsiteY1-64" fmla="*/ 425 h 2002631"/>
              <a:gd name="connsiteX2-65" fmla="*/ 3352800 w 3352800"/>
              <a:gd name="connsiteY2-66" fmla="*/ 0 h 2002631"/>
              <a:gd name="connsiteX3-67" fmla="*/ 3352800 w 3352800"/>
              <a:gd name="connsiteY3-68" fmla="*/ 2002631 h 2002631"/>
              <a:gd name="connsiteX4-69" fmla="*/ 0 w 3352800"/>
              <a:gd name="connsiteY4-70" fmla="*/ 2002631 h 2002631"/>
              <a:gd name="connsiteX0-71" fmla="*/ 0 w 3352800"/>
              <a:gd name="connsiteY0-72" fmla="*/ 2002631 h 2002631"/>
              <a:gd name="connsiteX1-73" fmla="*/ 2845314 w 3352800"/>
              <a:gd name="connsiteY1-74" fmla="*/ 12246 h 2002631"/>
              <a:gd name="connsiteX2-75" fmla="*/ 3352800 w 3352800"/>
              <a:gd name="connsiteY2-76" fmla="*/ 0 h 2002631"/>
              <a:gd name="connsiteX3-77" fmla="*/ 3352800 w 3352800"/>
              <a:gd name="connsiteY3-78" fmla="*/ 2002631 h 2002631"/>
              <a:gd name="connsiteX4-79" fmla="*/ 0 w 3352800"/>
              <a:gd name="connsiteY4-80" fmla="*/ 2002631 h 2002631"/>
              <a:gd name="connsiteX0-81" fmla="*/ 0 w 3352800"/>
              <a:gd name="connsiteY0-82" fmla="*/ 2002631 h 2002631"/>
              <a:gd name="connsiteX1-83" fmla="*/ 2834839 w 3352800"/>
              <a:gd name="connsiteY1-84" fmla="*/ 425 h 2002631"/>
              <a:gd name="connsiteX2-85" fmla="*/ 3352800 w 3352800"/>
              <a:gd name="connsiteY2-86" fmla="*/ 0 h 2002631"/>
              <a:gd name="connsiteX3-87" fmla="*/ 3352800 w 3352800"/>
              <a:gd name="connsiteY3-88" fmla="*/ 2002631 h 2002631"/>
              <a:gd name="connsiteX4-89" fmla="*/ 0 w 3352800"/>
              <a:gd name="connsiteY4-90" fmla="*/ 2002631 h 2002631"/>
              <a:gd name="connsiteX0-91" fmla="*/ 0 w 3352800"/>
              <a:gd name="connsiteY0-92" fmla="*/ 2002631 h 2002631"/>
              <a:gd name="connsiteX1-93" fmla="*/ 2875865 w 3352800"/>
              <a:gd name="connsiteY1-94" fmla="*/ 81782 h 2002631"/>
              <a:gd name="connsiteX2-95" fmla="*/ 3352800 w 3352800"/>
              <a:gd name="connsiteY2-96" fmla="*/ 0 h 2002631"/>
              <a:gd name="connsiteX3-97" fmla="*/ 3352800 w 3352800"/>
              <a:gd name="connsiteY3-98" fmla="*/ 2002631 h 2002631"/>
              <a:gd name="connsiteX4-99" fmla="*/ 0 w 3352800"/>
              <a:gd name="connsiteY4-100" fmla="*/ 2002631 h 2002631"/>
              <a:gd name="connsiteX0-101" fmla="*/ 0 w 3352800"/>
              <a:gd name="connsiteY0-102" fmla="*/ 2002901 h 2002901"/>
              <a:gd name="connsiteX1-103" fmla="*/ 2836585 w 3352800"/>
              <a:gd name="connsiteY1-104" fmla="*/ 0 h 2002901"/>
              <a:gd name="connsiteX2-105" fmla="*/ 3352800 w 3352800"/>
              <a:gd name="connsiteY2-106" fmla="*/ 270 h 2002901"/>
              <a:gd name="connsiteX3-107" fmla="*/ 3352800 w 3352800"/>
              <a:gd name="connsiteY3-108" fmla="*/ 2002901 h 2002901"/>
              <a:gd name="connsiteX4-109" fmla="*/ 0 w 3352800"/>
              <a:gd name="connsiteY4-110" fmla="*/ 2002901 h 2002901"/>
              <a:gd name="connsiteX0-111" fmla="*/ 0 w 3352800"/>
              <a:gd name="connsiteY0-112" fmla="*/ 2002631 h 2002631"/>
              <a:gd name="connsiteX1-113" fmla="*/ 754045 w 3352800"/>
              <a:gd name="connsiteY1-114" fmla="*/ 1468326 h 2002631"/>
              <a:gd name="connsiteX2-115" fmla="*/ 3352800 w 3352800"/>
              <a:gd name="connsiteY2-116" fmla="*/ 0 h 2002631"/>
              <a:gd name="connsiteX3-117" fmla="*/ 3352800 w 3352800"/>
              <a:gd name="connsiteY3-118" fmla="*/ 2002631 h 2002631"/>
              <a:gd name="connsiteX4-119" fmla="*/ 0 w 3352800"/>
              <a:gd name="connsiteY4-120" fmla="*/ 2002631 h 2002631"/>
              <a:gd name="connsiteX0-121" fmla="*/ 0 w 3352800"/>
              <a:gd name="connsiteY0-122" fmla="*/ 534305 h 534305"/>
              <a:gd name="connsiteX1-123" fmla="*/ 754045 w 3352800"/>
              <a:gd name="connsiteY1-124" fmla="*/ 0 h 534305"/>
              <a:gd name="connsiteX2-125" fmla="*/ 3352800 w 3352800"/>
              <a:gd name="connsiteY2-126" fmla="*/ 7687 h 534305"/>
              <a:gd name="connsiteX3-127" fmla="*/ 3352800 w 3352800"/>
              <a:gd name="connsiteY3-128" fmla="*/ 534305 h 534305"/>
              <a:gd name="connsiteX4-129" fmla="*/ 0 w 3352800"/>
              <a:gd name="connsiteY4-130" fmla="*/ 534305 h 534305"/>
              <a:gd name="connsiteX0-131" fmla="*/ 0 w 3352800"/>
              <a:gd name="connsiteY0-132" fmla="*/ 534305 h 534305"/>
              <a:gd name="connsiteX1-133" fmla="*/ 754045 w 3352800"/>
              <a:gd name="connsiteY1-134" fmla="*/ 0 h 534305"/>
              <a:gd name="connsiteX2-135" fmla="*/ 3352800 w 3352800"/>
              <a:gd name="connsiteY2-136" fmla="*/ 7687 h 534305"/>
              <a:gd name="connsiteX3-137" fmla="*/ 3352800 w 3352800"/>
              <a:gd name="connsiteY3-138" fmla="*/ 534305 h 534305"/>
              <a:gd name="connsiteX4-139" fmla="*/ 0 w 3352800"/>
              <a:gd name="connsiteY4-140" fmla="*/ 534305 h 534305"/>
              <a:gd name="connsiteX0-141" fmla="*/ 0 w 3352800"/>
              <a:gd name="connsiteY0-142" fmla="*/ 526618 h 526618"/>
              <a:gd name="connsiteX1-143" fmla="*/ 980611 w 3352800"/>
              <a:gd name="connsiteY1-144" fmla="*/ 93681 h 526618"/>
              <a:gd name="connsiteX2-145" fmla="*/ 3352800 w 3352800"/>
              <a:gd name="connsiteY2-146" fmla="*/ 0 h 526618"/>
              <a:gd name="connsiteX3-147" fmla="*/ 3352800 w 3352800"/>
              <a:gd name="connsiteY3-148" fmla="*/ 526618 h 526618"/>
              <a:gd name="connsiteX4-149" fmla="*/ 0 w 3352800"/>
              <a:gd name="connsiteY4-150" fmla="*/ 526618 h 526618"/>
              <a:gd name="connsiteX0-151" fmla="*/ 0 w 3352800"/>
              <a:gd name="connsiteY0-152" fmla="*/ 526888 h 526888"/>
              <a:gd name="connsiteX1-153" fmla="*/ 744735 w 3352800"/>
              <a:gd name="connsiteY1-154" fmla="*/ 0 h 526888"/>
              <a:gd name="connsiteX2-155" fmla="*/ 3352800 w 3352800"/>
              <a:gd name="connsiteY2-156" fmla="*/ 270 h 526888"/>
              <a:gd name="connsiteX3-157" fmla="*/ 3352800 w 3352800"/>
              <a:gd name="connsiteY3-158" fmla="*/ 526888 h 526888"/>
              <a:gd name="connsiteX4-159" fmla="*/ 0 w 3352800"/>
              <a:gd name="connsiteY4-160" fmla="*/ 526888 h 526888"/>
              <a:gd name="connsiteX0-161" fmla="*/ 0 w 3352800"/>
              <a:gd name="connsiteY0-162" fmla="*/ 526618 h 526618"/>
              <a:gd name="connsiteX1-163" fmla="*/ 811948 w 3352800"/>
              <a:gd name="connsiteY1-164" fmla="*/ 60921 h 526618"/>
              <a:gd name="connsiteX2-165" fmla="*/ 3352800 w 3352800"/>
              <a:gd name="connsiteY2-166" fmla="*/ 0 h 526618"/>
              <a:gd name="connsiteX3-167" fmla="*/ 3352800 w 3352800"/>
              <a:gd name="connsiteY3-168" fmla="*/ 526618 h 526618"/>
              <a:gd name="connsiteX4-169" fmla="*/ 0 w 3352800"/>
              <a:gd name="connsiteY4-170" fmla="*/ 526618 h 526618"/>
              <a:gd name="connsiteX0-171" fmla="*/ 0 w 3352800"/>
              <a:gd name="connsiteY0-172" fmla="*/ 527584 h 527584"/>
              <a:gd name="connsiteX1-173" fmla="*/ 751718 w 3352800"/>
              <a:gd name="connsiteY1-174" fmla="*/ 0 h 527584"/>
              <a:gd name="connsiteX2-175" fmla="*/ 3352800 w 3352800"/>
              <a:gd name="connsiteY2-176" fmla="*/ 966 h 527584"/>
              <a:gd name="connsiteX3-177" fmla="*/ 3352800 w 3352800"/>
              <a:gd name="connsiteY3-178" fmla="*/ 527584 h 527584"/>
              <a:gd name="connsiteX4-179" fmla="*/ 0 w 3352800"/>
              <a:gd name="connsiteY4-180" fmla="*/ 527584 h 527584"/>
              <a:gd name="connsiteX0-181" fmla="*/ 0 w 3352800"/>
              <a:gd name="connsiteY0-182" fmla="*/ 527584 h 527584"/>
              <a:gd name="connsiteX1-183" fmla="*/ 751718 w 3352800"/>
              <a:gd name="connsiteY1-184" fmla="*/ 0 h 527584"/>
              <a:gd name="connsiteX2-185" fmla="*/ 3241069 w 3352800"/>
              <a:gd name="connsiteY2-186" fmla="*/ 94144 h 527584"/>
              <a:gd name="connsiteX3-187" fmla="*/ 3352800 w 3352800"/>
              <a:gd name="connsiteY3-188" fmla="*/ 527584 h 527584"/>
              <a:gd name="connsiteX4-189" fmla="*/ 0 w 3352800"/>
              <a:gd name="connsiteY4-190" fmla="*/ 527584 h 527584"/>
              <a:gd name="connsiteX0-191" fmla="*/ 0 w 3352800"/>
              <a:gd name="connsiteY0-192" fmla="*/ 527584 h 527584"/>
              <a:gd name="connsiteX1-193" fmla="*/ 751718 w 3352800"/>
              <a:gd name="connsiteY1-194" fmla="*/ 0 h 527584"/>
              <a:gd name="connsiteX2-195" fmla="*/ 3352800 w 3352800"/>
              <a:gd name="connsiteY2-196" fmla="*/ 271 h 527584"/>
              <a:gd name="connsiteX3-197" fmla="*/ 3352800 w 3352800"/>
              <a:gd name="connsiteY3-198" fmla="*/ 527584 h 527584"/>
              <a:gd name="connsiteX4-199" fmla="*/ 0 w 3352800"/>
              <a:gd name="connsiteY4-200" fmla="*/ 527584 h 527584"/>
              <a:gd name="connsiteX0-201" fmla="*/ 0 w 3352800"/>
              <a:gd name="connsiteY0-202" fmla="*/ 527313 h 527313"/>
              <a:gd name="connsiteX1-203" fmla="*/ 900984 w 3352800"/>
              <a:gd name="connsiteY1-204" fmla="*/ 97774 h 527313"/>
              <a:gd name="connsiteX2-205" fmla="*/ 3352800 w 3352800"/>
              <a:gd name="connsiteY2-206" fmla="*/ 0 h 527313"/>
              <a:gd name="connsiteX3-207" fmla="*/ 3352800 w 3352800"/>
              <a:gd name="connsiteY3-208" fmla="*/ 527313 h 527313"/>
              <a:gd name="connsiteX4-209" fmla="*/ 0 w 3352800"/>
              <a:gd name="connsiteY4-210" fmla="*/ 527313 h 527313"/>
              <a:gd name="connsiteX0-211" fmla="*/ 0 w 3352800"/>
              <a:gd name="connsiteY0-212" fmla="*/ 527584 h 527584"/>
              <a:gd name="connsiteX1-213" fmla="*/ 748227 w 3352800"/>
              <a:gd name="connsiteY1-214" fmla="*/ 0 h 527584"/>
              <a:gd name="connsiteX2-215" fmla="*/ 3352800 w 3352800"/>
              <a:gd name="connsiteY2-216" fmla="*/ 271 h 527584"/>
              <a:gd name="connsiteX3-217" fmla="*/ 3352800 w 3352800"/>
              <a:gd name="connsiteY3-218" fmla="*/ 527584 h 527584"/>
              <a:gd name="connsiteX4-219" fmla="*/ 0 w 3352800"/>
              <a:gd name="connsiteY4-220" fmla="*/ 527584 h 52758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F9B3A5D-45E8-4B18-9610-A65F02A25F74}" type="datetimeFigureOut">
              <a:rPr lang="en-US" smtClean="0"/>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AD81E37-BEAB-49DF-8E47-5BAF6CABEF0C}"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anose="020B0604020202020204" pitchFamily="34" charset="0"/>
        <a:buNone/>
        <a:defRPr sz="1600" b="1" kern="1200">
          <a:solidFill>
            <a:schemeClr val="tx1"/>
          </a:solidFill>
          <a:latin typeface="+mn-lt"/>
          <a:ea typeface="+mn-ea"/>
          <a:cs typeface="+mn-cs"/>
        </a:defRPr>
      </a:lvl1pPr>
      <a:lvl2pPr marL="173990" indent="-173990" algn="l" defTabSz="914400" rtl="0" eaLnBrk="1" latinLnBrk="0" hangingPunct="1">
        <a:spcBef>
          <a:spcPts val="300"/>
        </a:spcBef>
        <a:buClr>
          <a:schemeClr val="accent2"/>
        </a:buClr>
        <a:buFont typeface="Wingdings" panose="05000000000000000000" pitchFamily="2" charset="2"/>
        <a:buChar char="§"/>
        <a:defRPr sz="1600" kern="1200">
          <a:solidFill>
            <a:schemeClr val="tx1"/>
          </a:solidFill>
          <a:latin typeface="+mn-lt"/>
          <a:ea typeface="+mn-ea"/>
          <a:cs typeface="+mn-cs"/>
        </a:defRPr>
      </a:lvl2pPr>
      <a:lvl3pPr marL="402590" indent="-164465" algn="l" defTabSz="914400" rtl="0" eaLnBrk="1" latinLnBrk="0" hangingPunct="1">
        <a:spcBef>
          <a:spcPts val="300"/>
        </a:spcBef>
        <a:buClr>
          <a:schemeClr val="accent2"/>
        </a:buClr>
        <a:buFont typeface="Wingdings" panose="05000000000000000000" pitchFamily="2" charset="2"/>
        <a:buChar char="§"/>
        <a:defRPr sz="1600" kern="1200">
          <a:solidFill>
            <a:schemeClr val="tx1"/>
          </a:solidFill>
          <a:latin typeface="+mn-lt"/>
          <a:ea typeface="+mn-ea"/>
          <a:cs typeface="+mn-cs"/>
        </a:defRPr>
      </a:lvl3pPr>
      <a:lvl4pPr marL="631190" indent="-164465" algn="l" defTabSz="914400" rtl="0" eaLnBrk="1" latinLnBrk="0" hangingPunct="1">
        <a:spcBef>
          <a:spcPts val="300"/>
        </a:spcBef>
        <a:buClr>
          <a:schemeClr val="accent2"/>
        </a:buClr>
        <a:buFont typeface="Wingdings" panose="05000000000000000000" pitchFamily="2" charset="2"/>
        <a:buChar char="§"/>
        <a:defRPr sz="1600" kern="1200">
          <a:solidFill>
            <a:schemeClr val="tx1"/>
          </a:solidFill>
          <a:latin typeface="+mn-lt"/>
          <a:ea typeface="+mn-ea"/>
          <a:cs typeface="+mn-cs"/>
        </a:defRPr>
      </a:lvl4pPr>
      <a:lvl5pPr marL="859790" indent="-173990" algn="l" defTabSz="914400" rtl="0" eaLnBrk="1" latinLnBrk="0" hangingPunct="1">
        <a:spcBef>
          <a:spcPts val="300"/>
        </a:spcBef>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990" algn="l" defTabSz="914400" rtl="0" eaLnBrk="1" latinLnBrk="0" hangingPunct="1">
        <a:spcBef>
          <a:spcPts val="300"/>
        </a:spcBef>
        <a:buClr>
          <a:schemeClr val="accent2"/>
        </a:buClr>
        <a:buFont typeface="Wingdings" panose="05000000000000000000" pitchFamily="2" charset="2"/>
        <a:buChar char="§"/>
        <a:defRPr sz="1400" kern="1200">
          <a:solidFill>
            <a:schemeClr val="tx1"/>
          </a:solidFill>
          <a:latin typeface="+mn-lt"/>
          <a:ea typeface="+mn-ea"/>
          <a:cs typeface="+mn-cs"/>
        </a:defRPr>
      </a:lvl6pPr>
      <a:lvl7pPr marL="1353185" indent="-164465" algn="l" defTabSz="914400" rtl="0" eaLnBrk="1" latinLnBrk="0" hangingPunct="1">
        <a:spcBef>
          <a:spcPts val="300"/>
        </a:spcBef>
        <a:buClr>
          <a:schemeClr val="accent2"/>
        </a:buClr>
        <a:buFont typeface="Wingdings" panose="05000000000000000000" pitchFamily="2" charset="2"/>
        <a:buChar char="§"/>
        <a:defRPr sz="1400" kern="1200">
          <a:solidFill>
            <a:schemeClr val="tx1"/>
          </a:solidFill>
          <a:latin typeface="+mn-lt"/>
          <a:ea typeface="+mn-ea"/>
          <a:cs typeface="+mn-cs"/>
        </a:defRPr>
      </a:lvl7pPr>
      <a:lvl8pPr marL="1581785" indent="-164465" algn="l" defTabSz="914400" rtl="0" eaLnBrk="1" latinLnBrk="0" hangingPunct="1">
        <a:spcBef>
          <a:spcPts val="300"/>
        </a:spcBef>
        <a:buClr>
          <a:schemeClr val="accent2"/>
        </a:buClr>
        <a:buFont typeface="Wingdings" panose="05000000000000000000" pitchFamily="2" charset="2"/>
        <a:buChar char="§"/>
        <a:defRPr sz="1400" kern="1200">
          <a:solidFill>
            <a:schemeClr val="tx1"/>
          </a:solidFill>
          <a:latin typeface="+mn-lt"/>
          <a:ea typeface="+mn-ea"/>
          <a:cs typeface="+mn-cs"/>
        </a:defRPr>
      </a:lvl8pPr>
      <a:lvl9pPr marL="1791970" indent="-164465" algn="l" defTabSz="914400" rtl="0" eaLnBrk="1" latinLnBrk="0" hangingPunct="1">
        <a:spcBef>
          <a:spcPts val="300"/>
        </a:spcBef>
        <a:buClr>
          <a:schemeClr val="accent2"/>
        </a:buClr>
        <a:buFont typeface="Wingdings" panose="05000000000000000000"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latin typeface="Bodoni MT Black" panose="02070A03080606020203" pitchFamily="18" charset="0"/>
              </a:rPr>
              <a:t>Expanding Balloon</a:t>
            </a:r>
            <a:endParaRPr lang="en-US" sz="6000" dirty="0">
              <a:latin typeface="Bodoni MT Black" panose="02070A03080606020203" pitchFamily="18" charset="0"/>
            </a:endParaRPr>
          </a:p>
        </p:txBody>
      </p:sp>
      <p:sp>
        <p:nvSpPr>
          <p:cNvPr id="3" name="Subtitle 2"/>
          <p:cNvSpPr>
            <a:spLocks noGrp="1"/>
          </p:cNvSpPr>
          <p:nvPr>
            <p:ph type="subTitle" idx="1"/>
          </p:nvPr>
        </p:nvSpPr>
        <p:spPr/>
        <p:txBody>
          <a:bodyPr/>
          <a:lstStyle/>
          <a:p>
            <a:r>
              <a:rPr lang="en-US" dirty="0" smtClean="0"/>
              <a:t>Room 204</a:t>
            </a:r>
            <a:endParaRPr lang="en-US" dirty="0"/>
          </a:p>
        </p:txBody>
      </p:sp>
      <p:sp>
        <p:nvSpPr>
          <p:cNvPr id="4" name="AutoShape 4" descr="data:image/jpeg;base64,/9j/4AAQSkZJRgABAQAAAQABAAD/2wBDAAkGBwgHBgkIBwgKCgkLDRYPDQwMDRsUFRAWIB0iIiAdHx8kKDQsJCYxJx8fLT0tMTU3Ojo6Iys/RD84QzQ5Ojf/2wBDAQoKCg0MDRoPDxo3JR8lNzc3Nzc3Nzc3Nzc3Nzc3Nzc3Nzc3Nzc3Nzc3Nzc3Nzc3Nzc3Nzc3Nzc3Nzc3Nzc3Nzf/wAARCACrAHIDASIAAhEBAxEB/8QAHAABAAEFAQEAAAAAAAAAAAAAAAcCAwQFBgEI/8QARBAAAQMDAQUEBQUNCQAAAAAAAQACAwQFESEGEjFRYQdBcZETIjKBoRRCUrHBFSMkMzRTVGJygpKk0RY2Y3SDk6KztP/EABoBAAIDAQEAAAAAAAAAAAAAAAAFAgMGBAH/xAAnEQACAgIABQQDAQEAAAAAAAAAAQIDBBEFEhMhMSIyQVEUYYEjsf/aAAwDAQACEQMRAD8Am5ERABERABFh3S6UFppTU3OrhpYRpvyvDQTyHM9FH947YbfC50dlt1RWkcJZj6GM/Au+AVldU7PaiEpxh7mSYigys7Wtp5XZpqe207eRjdIfMuH1LHj7Vtrmuy51teORpiPqcun8C4q/Kq+ye0UP27tlqmOAu9lY9ne+klw7+F2n/Jd7s3txYNoi2OhrWsqSPyWf1JeuAePuyqLMeyv3IsjbCXhnRoiKksCIiACIiACIiAC4fbrtAp7AX0FtayqumNQTlkHV3M/q+eFV2kbYfcGkFDb3A3KoacH8yz6R68lDUMDnuc95c+R53nOcclxPEkplhYXV9c/H/Rfl5iq9MfIuFVX3mrNZdqqWqqDwc86NHJo4AdAqBTjHBbOKjcRnBV00bhxafJPY1xitJCGzL5n3Zpn04I4KgU4HALbSU5HcrDo8KTiexuejXOgHJWJKcZBAw5pyCOIPRbUxqy+NQlBMthc0zrdiu0uutD46HaB76yg0a2odrLCOv0x46+KmmkqoK2mjqaSVk0ErQ5kjDkOB7wV8wSw5yuq7OtsZtma5tFXSOdap3esHHPoHfSHTmPf4qMvC7c9Y2xszfaRPaLxjmvaHMcHNcMgg5BC9SgZBERABYV6uUNotdTX1H4uCMvwOLj3AdSdFmqOO1u4OeKO0Rn1Tmpn17m6NHnnyCuoq6tigU32qqtzI0rqyou10nuFY4umnfvHkB3AdANFs7HQGtraeBoyZHhvu71rIG9F23Z9A194Y8j8XG53v4fatNNqqpuPwjK2Sdk0n8s7ujsdupWAR0cOQMZLASr09to5GkOpID/phZjXYPFeyPbgnRZ52Tb3sadKvk8IjTbShoqN0bKaMMkdq4N4YXGvbqui2oq/ll0nlBy0HdZ4BaB41Wioi1Wt+RHzJybXgx3NVtzVkFqocFay1SLBYrckDHjDgsoBC1RaRNTaJN7Jr+6ajdY6uTelpm79M4/Oi5fuk+RHJSGvnyyXB1outLcWZ/B5N54HzmcHDrpn34X0ExzXsa5pBa4ZBHes5nU9O3a8M0eDd1au/lHqIi4jtCgzbytNXtTc37xLWvEDejWgZ+OfNTmvnu5n0lZcZH6udUlwPic/amXC9dVt/Qs4o2qkv2YsA4Lt9gHhlbMT+bx8VxMJ0C2FNK6MgsJB6FPba+pBx+zNylyyUvomP0w7itfea/wCTW+eQHUNOPFR0y5VLRgTyfxlUVFfPM0tkle5p7i7K4I8P1LbZOWbKS1oxpzlyxnBXXa96oITM5o9iyQqHNV5wVtw0QWplscVUQvMYKuEaLwk2W2e1hTdsNWOrdlre97t58bDC48ywlufgFCXzh4qWeyyYyWGpjPCGrc0e9jXfWSlHFY+lSHHCZ+txOyRESQfDkvn69MEc9S0e02fdcPAY+sL6BUE7cwGk2luMJ0Bl3x+9h32rv4c9X6ODiK3SaiHgsuNYMBWZGVpEZexF8LzVAgQc54V5hXN1ANUBstFqtuaVs46Rz2gq1UUzohk8EBG2O9Gt3dVUQvXDDl45BfvZbxqPFSp2UMLbRcCR7VZp/tRqLWDLgOqmLs5pzDsvC9wwZ5HyeI3iB8AEq4rLUEhxwlbsbOnRESE0AUWdsVvMVVR3JjfUmaYZDycNW+Yz5KU1qNrLM2+2KpodBK5u9C4/NkGrfjp4Eq7Hs6dikU5FfUrcUQHDpg9yzYysINfDI6KVhZIxxa5ruLSDgjzWTE7RauLTW0ZK2LT0ZTV6DgqhpXuVI5dFzKuwN3ngc1YBWVSEekGdEFc+yNxHGGxgcgtfc3AMAWf6Ubh1HBaW4zb8hxwCjFdzkoi3PbMFztVS44XuMql4UhotFVOySaVsdO3emeQyNvNxOAPMhT/baRlBQU9HF7EETYx7hhRX2Y2U1t6Nwkb94otQecpGg9wJPvClxZ7idqnbyr4NJwunkr5n8hERLRoEREARf2o7MGKZ1+oYyWO/LGNHsngJMfA+481wDHYX0bIxsjHMe0OY4EOaRkEHuUQbb7GyWaZ1bbmF9ueclo1MBJ4fs8uSb4GZr/Of8E3EMPe7If05pjlXvaLHZkHBKvMGU8T2IJLTKg5XWSYPFW9xetZqgqei+6ocG6FYj3FxV17cK0RqvQgkgdGr2kpai4VkVHRML55TutHLqegVLGSTyshgY6SR7t1rGjJceilzYfZRthpvlNUGvuEw9c8fRj6I+0rizMqNEP2MsLElfLv4Nxs9Z4LHaoaGn13Bl78aveeLitkiLMtuT2zVRiorSCIi8PQiIgAqXsbIwse0Oa4YIIyCFUiAI72q2DDd+rszCWcXU3e39np0XBmF0TsOGO5fQC4LtGo7XBHHVOq6akuEzt2OOZ+6Kg8uh6+aZYmdODUZd0Ks3h8LE5R7Mj05VdNq/DuCpmeyOaSMn12HDgO5WflLGPI3tU+jPZm51SW0X6j2yAlLR1FbUMgponSSvOGtbxK9pI5a2ojhponyyyHDWtGpKl7ZTZ2OyUmX7r6yQffZB3fqjp9a4svM6K0vIwwMB295eDF2Q2RgsbPlNRuy17x6z+6Po3+q6hEWfsslZLmk+5pq641xUYrSCIigTCIiACIiACIiAC5naMVlqusd9p4ZKuiMIp7hSsaXP9GHFzZGN7y0udkDUg8wAumQjK9T0zxrZF147ObbfHMvmx1xipzO7fezeMlPMDxI4lp8NOi5a0bL3a4X91H9znupGVTon17Xn0W41xa8tO7q4FpG7zUyVFhgNU6soJZaCrd7T6c+rJw9th9Vx044zjgQtb2avdLsnDK8gmSqqnE8yZ5M/HJ8uPFdMb7IwfLIolTCUvVE2Fh2bttiZ+BQkykYdNIcuP8AT3LcIi5nJye2y6MVFaSCIi8JBERABERABERABERABERADvXLdmOmxVEP8Wp/75F1I4rluzHP9jKXP6RVj+YlUl7WefJ1KIiiehERABERABERABERABERABERAAcVy/Zn/c2l/wAzVn+YlXUDiuV7LznYukz+kVX/AKJVJe1gdUiIogEREAEREAEREAf/2Q=="/>
          <p:cNvSpPr>
            <a:spLocks noChangeAspect="1" noChangeArrowheads="1"/>
          </p:cNvSpPr>
          <p:nvPr/>
        </p:nvSpPr>
        <p:spPr bwMode="auto">
          <a:xfrm>
            <a:off x="63500" y="-554038"/>
            <a:ext cx="752475" cy="1133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pic>
        <p:nvPicPr>
          <p:cNvPr id="1030" name="Picture 6" descr="http://christianpf.com/wp-content/uploads/2008/05/balloon-inflation.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90390" y="3402330"/>
            <a:ext cx="1068070" cy="174434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ttp://christianpf.com/wp-content/uploads/2008/05/balloon-infl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3745" y="1880235"/>
            <a:ext cx="1198880" cy="19577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christianpf.com/wp-content/uploads/2008/05/balloon-infl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2520" y="998220"/>
            <a:ext cx="1471295" cy="24041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Terms.....</a:t>
            </a:r>
            <a:endParaRPr lang="en-US"/>
          </a:p>
        </p:txBody>
      </p:sp>
      <p:sp>
        <p:nvSpPr>
          <p:cNvPr id="3" name="Content Placeholder 2"/>
          <p:cNvSpPr>
            <a:spLocks noGrp="1"/>
          </p:cNvSpPr>
          <p:nvPr>
            <p:ph idx="1"/>
          </p:nvPr>
        </p:nvSpPr>
        <p:spPr/>
        <p:txBody>
          <a:bodyPr/>
          <a:p>
            <a:r>
              <a:rPr lang="en-US" sz="3600"/>
              <a:t>The terms </a:t>
            </a:r>
            <a:endParaRPr lang="en-US" sz="3600"/>
          </a:p>
          <a:p>
            <a:pPr>
              <a:buFont typeface="Arial" panose="020B0604020202020204" pitchFamily="34" charset="0"/>
              <a:buChar char="•"/>
            </a:pPr>
            <a:r>
              <a:rPr lang="en-US" sz="3600"/>
              <a:t>carbon dioxide</a:t>
            </a:r>
            <a:endParaRPr lang="en-US" sz="3600"/>
          </a:p>
          <a:p>
            <a:pPr>
              <a:buFont typeface="Arial" panose="020B0604020202020204" pitchFamily="34" charset="0"/>
              <a:buChar char="•"/>
            </a:pPr>
            <a:r>
              <a:rPr lang="en-US" sz="3600"/>
              <a:t>chemical reaction</a:t>
            </a:r>
            <a:endParaRPr lang="en-US" sz="3600"/>
          </a:p>
          <a:p>
            <a:pPr>
              <a:buFont typeface="Arial" panose="020B0604020202020204" pitchFamily="34" charset="0"/>
              <a:buChar char="•"/>
            </a:pPr>
            <a:r>
              <a:rPr lang="en-US" sz="3600"/>
              <a:t>reactants</a:t>
            </a:r>
            <a:endParaRPr lang="en-US" sz="3600"/>
          </a:p>
          <a:p>
            <a:pPr>
              <a:buFont typeface="Arial" panose="020B0604020202020204" pitchFamily="34" charset="0"/>
              <a:buChar char="•"/>
            </a:pPr>
            <a:r>
              <a:rPr lang="en-US" sz="3600"/>
              <a:t>endothermic </a:t>
            </a:r>
            <a:endParaRPr lang="en-US" sz="3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152400" y="1097280"/>
            <a:ext cx="4495800" cy="3712464"/>
          </a:xfrm>
        </p:spPr>
        <p:txBody>
          <a:bodyPr>
            <a:noAutofit/>
          </a:bodyPr>
          <a:lstStyle/>
          <a:p>
            <a:pPr algn="ctr"/>
            <a:r>
              <a:rPr lang="en-US" sz="4400" dirty="0" smtClean="0">
                <a:latin typeface="Bodoni MT Black" panose="02070A03080606020203" pitchFamily="18" charset="0"/>
              </a:rPr>
              <a:t>Can you inflate a balloon without using your mouth?</a:t>
            </a:r>
            <a:endParaRPr lang="en-US" sz="4400" dirty="0">
              <a:latin typeface="Bodoni MT Black" panose="02070A03080606020203" pitchFamily="18" charset="0"/>
            </a:endParaRPr>
          </a:p>
        </p:txBody>
      </p:sp>
      <p:sp>
        <p:nvSpPr>
          <p:cNvPr id="4" name="Title 3"/>
          <p:cNvSpPr>
            <a:spLocks noGrp="1"/>
          </p:cNvSpPr>
          <p:nvPr>
            <p:ph type="title"/>
          </p:nvPr>
        </p:nvSpPr>
        <p:spPr>
          <a:xfrm>
            <a:off x="381000" y="365760"/>
            <a:ext cx="7962900" cy="548640"/>
          </a:xfrm>
        </p:spPr>
        <p:txBody>
          <a:bodyPr/>
          <a:lstStyle/>
          <a:p>
            <a:r>
              <a:rPr lang="en-US" dirty="0" smtClean="0">
                <a:latin typeface="Bodoni MT Black" panose="02070A03080606020203" pitchFamily="18" charset="0"/>
              </a:rPr>
              <a:t>   </a:t>
            </a:r>
            <a:r>
              <a:rPr lang="en-US" sz="4400" u="sng" dirty="0" smtClean="0">
                <a:latin typeface="Bodoni MT Black" panose="02070A03080606020203" pitchFamily="18" charset="0"/>
              </a:rPr>
              <a:t>Question</a:t>
            </a:r>
            <a:endParaRPr lang="en-US" sz="4400" u="sng" dirty="0">
              <a:latin typeface="Bodoni MT Black" panose="02070A03080606020203" pitchFamily="18" charset="0"/>
            </a:endParaRPr>
          </a:p>
        </p:txBody>
      </p:sp>
      <p:pic>
        <p:nvPicPr>
          <p:cNvPr id="2050" name="Picture 2" descr="http://t3.gstatic.com/images?q=tbn:ANd9GcTs-cEm7HwKIjYQvJddjMxwqXOzO7bcc8Ch8tPg4Amhdxbr7ydj"/>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24400" y="1143000"/>
            <a:ext cx="3200400" cy="358140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u="sng" dirty="0" smtClean="0">
                <a:latin typeface="Bodoni MT Black" panose="02070A03080606020203" pitchFamily="18" charset="0"/>
              </a:rPr>
              <a:t>purpose</a:t>
            </a:r>
            <a:endParaRPr lang="en-US" sz="4400" u="sng" dirty="0">
              <a:latin typeface="Bodoni MT Black" panose="02070A03080606020203" pitchFamily="18" charset="0"/>
            </a:endParaRPr>
          </a:p>
        </p:txBody>
      </p:sp>
      <p:sp>
        <p:nvSpPr>
          <p:cNvPr id="3" name="Content Placeholder 2"/>
          <p:cNvSpPr>
            <a:spLocks noGrp="1"/>
          </p:cNvSpPr>
          <p:nvPr>
            <p:ph idx="1"/>
          </p:nvPr>
        </p:nvSpPr>
        <p:spPr>
          <a:xfrm>
            <a:off x="811530" y="1100455"/>
            <a:ext cx="7520940" cy="5360670"/>
          </a:xfrm>
        </p:spPr>
        <p:txBody>
          <a:bodyPr>
            <a:normAutofit fontScale="50000"/>
          </a:bodyPr>
          <a:lstStyle/>
          <a:p>
            <a:pPr algn="ctr"/>
            <a:r>
              <a:rPr lang="en-US" sz="4800" dirty="0">
                <a:latin typeface="Bodoni MT Black" panose="02070A03080606020203" pitchFamily="18" charset="0"/>
              </a:rPr>
              <a:t>The purpose of this project is to observe the chemical activity of mixing baking soda with vinegar.</a:t>
            </a:r>
            <a:endParaRPr lang="en-US" sz="4800" dirty="0">
              <a:latin typeface="Bodoni MT Black" panose="02070A03080606020203" pitchFamily="18" charset="0"/>
            </a:endParaRPr>
          </a:p>
          <a:p>
            <a:pPr algn="ctr"/>
            <a:r>
              <a:rPr lang="en-US" sz="4800" dirty="0">
                <a:latin typeface="Bodoni MT Black" panose="02070A03080606020203" pitchFamily="18" charset="0"/>
              </a:rPr>
              <a:t>Students learn about gas and chemical reactions by discovering how to inflate a balloon using baking soda and vinegar.</a:t>
            </a:r>
            <a:endParaRPr lang="en-US" sz="4800" dirty="0">
              <a:latin typeface="Bodoni MT Black" panose="02070A03080606020203" pitchFamily="18" charset="0"/>
            </a:endParaRPr>
          </a:p>
          <a:p>
            <a:pPr algn="ctr"/>
            <a:endParaRPr lang="en-US" sz="4800" dirty="0">
              <a:latin typeface="Bodoni MT Black" panose="02070A03080606020203" pitchFamily="18" charset="0"/>
            </a:endParaRPr>
          </a:p>
          <a:p>
            <a:pPr algn="ctr"/>
            <a:r>
              <a:rPr lang="en-US" sz="4800" dirty="0">
                <a:latin typeface="Bodoni MT Black" panose="02070A03080606020203" pitchFamily="18" charset="0"/>
              </a:rPr>
              <a:t>The goal of the project is to demonstrate the power of gas produced when baking soda and vinegar are mixed. The goal is for the balloon to be blown up by the gas created.</a:t>
            </a:r>
            <a:endParaRPr lang="en-US" sz="4800" dirty="0">
              <a:latin typeface="Bodoni MT Black" panose="02070A03080606020203"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940040" cy="548640"/>
          </a:xfrm>
        </p:spPr>
        <p:txBody>
          <a:bodyPr/>
          <a:lstStyle/>
          <a:p>
            <a:r>
              <a:rPr lang="en-US" sz="4400" dirty="0" smtClean="0">
                <a:latin typeface="Bauhaus 93" panose="04030905020B02020C02" pitchFamily="82" charset="0"/>
              </a:rPr>
              <a:t>				</a:t>
            </a:r>
            <a:r>
              <a:rPr lang="en-US" sz="4400" dirty="0" smtClean="0">
                <a:latin typeface="Bodoni MT Black" panose="02070A03080606020203" pitchFamily="18" charset="0"/>
              </a:rPr>
              <a:t>      </a:t>
            </a:r>
            <a:r>
              <a:rPr lang="en-US" sz="4400" u="sng" dirty="0" smtClean="0">
                <a:latin typeface="Bodoni MT Black" panose="02070A03080606020203" pitchFamily="18" charset="0"/>
              </a:rPr>
              <a:t>Hypothesis</a:t>
            </a:r>
            <a:endParaRPr lang="en-US" sz="4400" u="sng" dirty="0">
              <a:latin typeface="Bodoni MT Black" panose="02070A03080606020203" pitchFamily="18" charset="0"/>
            </a:endParaRPr>
          </a:p>
        </p:txBody>
      </p:sp>
      <p:pic>
        <p:nvPicPr>
          <p:cNvPr id="6" name="Picture 2" descr="http://www.erh.noaa.gov/gyx/UA/UAcomplete.jpg"/>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bwMode="auto">
          <a:xfrm>
            <a:off x="762000" y="1447800"/>
            <a:ext cx="3663696" cy="32186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202382" y="1295400"/>
            <a:ext cx="3505200" cy="3539430"/>
          </a:xfrm>
          <a:prstGeom prst="rect">
            <a:avLst/>
          </a:prstGeom>
          <a:noFill/>
        </p:spPr>
        <p:txBody>
          <a:bodyPr wrap="square" rtlCol="0">
            <a:spAutoFit/>
          </a:bodyPr>
          <a:lstStyle/>
          <a:p>
            <a:pPr algn="ctr"/>
            <a:r>
              <a:rPr lang="en-US" sz="2800" dirty="0" smtClean="0">
                <a:latin typeface="Bodoni MT Black" panose="02070A03080606020203" pitchFamily="18" charset="0"/>
              </a:rPr>
              <a:t>I believe that you can inflate a balloon without using your mouth because there are certain chemicals that may cause such inflation.</a:t>
            </a:r>
            <a:endParaRPr lang="en-US" sz="2800" dirty="0">
              <a:latin typeface="Bodoni MT Black" panose="02070A03080606020203"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u="sng" dirty="0" smtClean="0">
                <a:latin typeface="Bodoni MT Black" panose="02070A03080606020203" pitchFamily="18" charset="0"/>
              </a:rPr>
              <a:t>Materials</a:t>
            </a:r>
            <a:endParaRPr lang="en-US" sz="4400" u="sng" dirty="0">
              <a:latin typeface="Bodoni MT Black" panose="02070A03080606020203" pitchFamily="18" charset="0"/>
            </a:endParaRPr>
          </a:p>
        </p:txBody>
      </p:sp>
      <p:sp>
        <p:nvSpPr>
          <p:cNvPr id="3" name="Content Placeholder 2"/>
          <p:cNvSpPr>
            <a:spLocks noGrp="1"/>
          </p:cNvSpPr>
          <p:nvPr>
            <p:ph idx="1"/>
          </p:nvPr>
        </p:nvSpPr>
        <p:spPr/>
        <p:txBody>
          <a:bodyPr>
            <a:noAutofit/>
          </a:bodyPr>
          <a:lstStyle/>
          <a:p>
            <a:pPr marL="285750" indent="-285750">
              <a:buFont typeface="Wingdings" panose="05000000000000000000" pitchFamily="2" charset="2"/>
              <a:buChar char="q"/>
            </a:pPr>
            <a:r>
              <a:rPr lang="en-US" sz="4800" dirty="0" smtClean="0">
                <a:latin typeface="Bodoni MT Black" panose="02070A03080606020203" pitchFamily="18" charset="0"/>
              </a:rPr>
              <a:t> Baking soda</a:t>
            </a:r>
            <a:endParaRPr lang="en-US" sz="4800" dirty="0" smtClean="0">
              <a:latin typeface="Bodoni MT Black" panose="02070A03080606020203" pitchFamily="18" charset="0"/>
            </a:endParaRPr>
          </a:p>
          <a:p>
            <a:pPr marL="285750" indent="-285750">
              <a:buFont typeface="Wingdings" panose="05000000000000000000" pitchFamily="2" charset="2"/>
              <a:buChar char="q"/>
            </a:pPr>
            <a:r>
              <a:rPr lang="en-US" sz="4800" dirty="0">
                <a:latin typeface="Bodoni MT Black" panose="02070A03080606020203" pitchFamily="18" charset="0"/>
              </a:rPr>
              <a:t> </a:t>
            </a:r>
            <a:r>
              <a:rPr lang="en-US" sz="4800" dirty="0" smtClean="0">
                <a:latin typeface="Bodoni MT Black" panose="02070A03080606020203" pitchFamily="18" charset="0"/>
              </a:rPr>
              <a:t>Empty </a:t>
            </a:r>
            <a:r>
              <a:rPr lang="en-US" sz="4800" dirty="0">
                <a:latin typeface="Bodoni MT Black" panose="02070A03080606020203" pitchFamily="18" charset="0"/>
              </a:rPr>
              <a:t>soda </a:t>
            </a:r>
            <a:r>
              <a:rPr lang="en-US" sz="4800" dirty="0" smtClean="0">
                <a:latin typeface="Bodoni MT Black" panose="02070A03080606020203" pitchFamily="18" charset="0"/>
              </a:rPr>
              <a:t>bottle</a:t>
            </a:r>
            <a:endParaRPr lang="en-US" sz="4800" dirty="0" smtClean="0">
              <a:latin typeface="Bodoni MT Black" panose="02070A03080606020203" pitchFamily="18" charset="0"/>
            </a:endParaRPr>
          </a:p>
          <a:p>
            <a:pPr marL="285750" indent="-285750">
              <a:buFont typeface="Wingdings" panose="05000000000000000000" pitchFamily="2" charset="2"/>
              <a:buChar char="q"/>
            </a:pPr>
            <a:r>
              <a:rPr lang="en-US" sz="4800" dirty="0">
                <a:latin typeface="Bodoni MT Black" panose="02070A03080606020203" pitchFamily="18" charset="0"/>
              </a:rPr>
              <a:t> </a:t>
            </a:r>
            <a:r>
              <a:rPr lang="en-US" sz="4800" dirty="0" smtClean="0">
                <a:latin typeface="Bodoni MT Black" panose="02070A03080606020203" pitchFamily="18" charset="0"/>
              </a:rPr>
              <a:t>Vinegar</a:t>
            </a:r>
            <a:endParaRPr lang="en-US" sz="4800" dirty="0" smtClean="0">
              <a:latin typeface="Bodoni MT Black" panose="02070A03080606020203" pitchFamily="18" charset="0"/>
            </a:endParaRPr>
          </a:p>
          <a:p>
            <a:pPr marL="285750" indent="-285750">
              <a:buFont typeface="Wingdings" panose="05000000000000000000" pitchFamily="2" charset="2"/>
              <a:buChar char="q"/>
            </a:pPr>
            <a:r>
              <a:rPr lang="en-US" sz="4800" dirty="0">
                <a:latin typeface="Bodoni MT Black" panose="02070A03080606020203" pitchFamily="18" charset="0"/>
              </a:rPr>
              <a:t> </a:t>
            </a:r>
            <a:r>
              <a:rPr lang="en-US" sz="4800" dirty="0" smtClean="0">
                <a:latin typeface="Bodoni MT Black" panose="02070A03080606020203" pitchFamily="18" charset="0"/>
              </a:rPr>
              <a:t>Balloon</a:t>
            </a:r>
            <a:endParaRPr lang="en-US" sz="4800" dirty="0" smtClean="0">
              <a:latin typeface="Bodoni MT Black" panose="02070A03080606020203" pitchFamily="18" charset="0"/>
            </a:endParaRPr>
          </a:p>
          <a:p>
            <a:pPr marL="285750" indent="-285750">
              <a:buFont typeface="Wingdings" panose="05000000000000000000" pitchFamily="2" charset="2"/>
              <a:buChar char="q"/>
            </a:pPr>
            <a:r>
              <a:rPr lang="en-US" sz="4800" dirty="0" smtClean="0">
                <a:latin typeface="Bodoni MT Black" panose="02070A03080606020203" pitchFamily="18" charset="0"/>
              </a:rPr>
              <a:t>Straw or a funnel</a:t>
            </a:r>
            <a:br>
              <a:rPr lang="en-US" sz="4800" dirty="0"/>
            </a:br>
            <a:endParaRPr lang="en-US" sz="4800" dirty="0">
              <a:latin typeface="Bauhaus 93" panose="04030905020B02020C02" pitchFamily="82" charset="0"/>
            </a:endParaRPr>
          </a:p>
        </p:txBody>
      </p:sp>
      <p:pic>
        <p:nvPicPr>
          <p:cNvPr id="4" name="Picture 4" descr="http://t3.gstatic.com/images?q=tbn:ANd9GcTwqg0sobvUQm04NqXbZqh_01zChblO6WT-vck0xOr1t72b-dXw"/>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72200" y="152400"/>
            <a:ext cx="2619375" cy="1743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u="sng" dirty="0" smtClean="0">
                <a:latin typeface="Bodoni MT Black" panose="02070A03080606020203" pitchFamily="18" charset="0"/>
              </a:rPr>
              <a:t>Procedures</a:t>
            </a:r>
            <a:endParaRPr lang="en-US" sz="4400" u="sng" dirty="0">
              <a:latin typeface="Bodoni MT Black" panose="02070A03080606020203" pitchFamily="18" charset="0"/>
            </a:endParaRPr>
          </a:p>
        </p:txBody>
      </p:sp>
      <p:sp>
        <p:nvSpPr>
          <p:cNvPr id="3" name="Content Placeholder 2"/>
          <p:cNvSpPr>
            <a:spLocks noGrp="1"/>
          </p:cNvSpPr>
          <p:nvPr>
            <p:ph idx="1"/>
          </p:nvPr>
        </p:nvSpPr>
        <p:spPr>
          <a:xfrm>
            <a:off x="822960" y="1100628"/>
            <a:ext cx="7520940" cy="4385772"/>
          </a:xfrm>
        </p:spPr>
        <p:txBody>
          <a:bodyPr>
            <a:normAutofit fontScale="92500"/>
          </a:bodyPr>
          <a:lstStyle/>
          <a:p>
            <a:pPr marL="285750" indent="-285750">
              <a:buFont typeface="Wingdings" panose="05000000000000000000" pitchFamily="2" charset="2"/>
              <a:buChar char="q"/>
            </a:pPr>
            <a:r>
              <a:rPr lang="en-US" sz="2000" dirty="0" smtClean="0">
                <a:latin typeface="Bodoni MT Black" panose="02070A03080606020203" pitchFamily="18" charset="0"/>
              </a:rPr>
              <a:t>Place </a:t>
            </a:r>
            <a:r>
              <a:rPr lang="en-US" sz="2000" dirty="0">
                <a:latin typeface="Bodoni MT Black" panose="02070A03080606020203" pitchFamily="18" charset="0"/>
              </a:rPr>
              <a:t>two teaspoons of baking soda into the empty </a:t>
            </a:r>
            <a:r>
              <a:rPr lang="en-US" sz="2000" dirty="0" smtClean="0">
                <a:latin typeface="Bodoni MT Black" panose="02070A03080606020203" pitchFamily="18" charset="0"/>
              </a:rPr>
              <a:t>pop bottle</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Add </a:t>
            </a:r>
            <a:r>
              <a:rPr lang="en-US" sz="2000" dirty="0">
                <a:latin typeface="Bodoni MT Black" panose="02070A03080606020203" pitchFamily="18" charset="0"/>
              </a:rPr>
              <a:t>an inch of </a:t>
            </a:r>
            <a:r>
              <a:rPr lang="en-US" sz="2000" dirty="0" smtClean="0">
                <a:latin typeface="Bodoni MT Black" panose="02070A03080606020203" pitchFamily="18" charset="0"/>
              </a:rPr>
              <a:t>water</a:t>
            </a:r>
            <a:r>
              <a:rPr lang="en-US" sz="2000" dirty="0">
                <a:latin typeface="Bodoni MT Black" panose="02070A03080606020203" pitchFamily="18" charset="0"/>
              </a:rPr>
              <a:t> </a:t>
            </a:r>
            <a:r>
              <a:rPr lang="en-US" sz="2000" dirty="0" smtClean="0">
                <a:latin typeface="Bodoni MT Black" panose="02070A03080606020203" pitchFamily="18" charset="0"/>
              </a:rPr>
              <a:t>in the bottle</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Next</a:t>
            </a:r>
            <a:r>
              <a:rPr lang="en-US" sz="2000" dirty="0">
                <a:latin typeface="Bodoni MT Black" panose="02070A03080606020203" pitchFamily="18" charset="0"/>
              </a:rPr>
              <a:t>, place a tablespoon of vinegar into the </a:t>
            </a:r>
            <a:r>
              <a:rPr lang="en-US" sz="2000" dirty="0" smtClean="0">
                <a:latin typeface="Bodoni MT Black" panose="02070A03080606020203" pitchFamily="18" charset="0"/>
              </a:rPr>
              <a:t>balloon</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Put 1tbs., 3 tbs., and 5 tbs. in three different balloons.</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Cover </a:t>
            </a:r>
            <a:r>
              <a:rPr lang="en-US" sz="2000" dirty="0">
                <a:latin typeface="Bodoni MT Black" panose="02070A03080606020203" pitchFamily="18" charset="0"/>
              </a:rPr>
              <a:t>the top of the bottle with the mouth of the balloon. </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When </a:t>
            </a:r>
            <a:r>
              <a:rPr lang="en-US" sz="2000" dirty="0">
                <a:latin typeface="Bodoni MT Black" panose="02070A03080606020203" pitchFamily="18" charset="0"/>
              </a:rPr>
              <a:t>the balloon is on correctly, lift the end of the balloon releasing the vinegar into the </a:t>
            </a:r>
            <a:r>
              <a:rPr lang="en-US" sz="2000" dirty="0" smtClean="0">
                <a:latin typeface="Bodoni MT Black" panose="02070A03080606020203" pitchFamily="18" charset="0"/>
              </a:rPr>
              <a:t>bottle where </a:t>
            </a:r>
            <a:r>
              <a:rPr lang="en-US" sz="2000" dirty="0">
                <a:latin typeface="Bodoni MT Black" panose="02070A03080606020203" pitchFamily="18" charset="0"/>
              </a:rPr>
              <a:t>the </a:t>
            </a:r>
            <a:r>
              <a:rPr lang="en-US" sz="2000" dirty="0" smtClean="0">
                <a:latin typeface="Bodoni MT Black" panose="02070A03080606020203" pitchFamily="18" charset="0"/>
              </a:rPr>
              <a:t>  baking </a:t>
            </a:r>
            <a:r>
              <a:rPr lang="en-US" sz="2000" dirty="0">
                <a:latin typeface="Bodoni MT Black" panose="02070A03080606020203" pitchFamily="18" charset="0"/>
              </a:rPr>
              <a:t>soda and water </a:t>
            </a:r>
            <a:r>
              <a:rPr lang="en-US" sz="2000" dirty="0" smtClean="0">
                <a:latin typeface="Bodoni MT Black" panose="02070A03080606020203" pitchFamily="18" charset="0"/>
              </a:rPr>
              <a:t>waits </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Watch what happens</a:t>
            </a:r>
            <a:endParaRPr lang="en-US" sz="2000" dirty="0" smtClean="0">
              <a:latin typeface="Bodoni MT Black" panose="02070A03080606020203" pitchFamily="18" charset="0"/>
            </a:endParaRPr>
          </a:p>
          <a:p>
            <a:pPr marL="285750" indent="-285750">
              <a:buFont typeface="Wingdings" panose="05000000000000000000" pitchFamily="2" charset="2"/>
              <a:buChar char="q"/>
            </a:pPr>
            <a:r>
              <a:rPr lang="en-US" sz="2000" dirty="0" smtClean="0">
                <a:latin typeface="Bodoni MT Black" panose="02070A03080606020203" pitchFamily="18" charset="0"/>
              </a:rPr>
              <a:t>Does </a:t>
            </a:r>
            <a:r>
              <a:rPr lang="en-US" sz="2000" dirty="0">
                <a:latin typeface="Bodoni MT Black" panose="02070A03080606020203" pitchFamily="18" charset="0"/>
              </a:rPr>
              <a:t>the balloon expand? Does the balloon shrink?</a:t>
            </a:r>
            <a:br>
              <a:rPr lang="en-US" dirty="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36"/>
            <a:ext cx="7520940" cy="548640"/>
          </a:xfrm>
        </p:spPr>
        <p:txBody>
          <a:bodyPr/>
          <a:lstStyle/>
          <a:p>
            <a:r>
              <a:rPr lang="en-US" sz="4000" u="sng" dirty="0" smtClean="0">
                <a:latin typeface="Bodoni MT Black" panose="02070A03080606020203" pitchFamily="18" charset="0"/>
              </a:rPr>
              <a:t>Observation</a:t>
            </a:r>
            <a:endParaRPr lang="en-US" sz="4000" u="sng" dirty="0">
              <a:latin typeface="Bodoni MT Black" panose="02070A03080606020203" pitchFamily="18" charset="0"/>
            </a:endParaRPr>
          </a:p>
        </p:txBody>
      </p:sp>
      <p:sp>
        <p:nvSpPr>
          <p:cNvPr id="3" name="Content Placeholder 2"/>
          <p:cNvSpPr>
            <a:spLocks noGrp="1"/>
          </p:cNvSpPr>
          <p:nvPr>
            <p:ph idx="1"/>
          </p:nvPr>
        </p:nvSpPr>
        <p:spPr>
          <a:xfrm>
            <a:off x="457200" y="609600"/>
            <a:ext cx="8305800" cy="4614372"/>
          </a:xfrm>
        </p:spPr>
        <p:txBody>
          <a:bodyPr>
            <a:normAutofit/>
          </a:bodyPr>
          <a:lstStyle/>
          <a:p>
            <a:pPr marL="0" indent="0"/>
            <a:r>
              <a:rPr lang="en-US" sz="3000" dirty="0" smtClean="0">
                <a:latin typeface="Bodoni MT Black" panose="02070A03080606020203" pitchFamily="18" charset="0"/>
              </a:rPr>
              <a:t>With 1 tablespoon of baking soda, the balloon inflated very little.</a:t>
            </a:r>
            <a:endParaRPr lang="en-US" sz="3000" dirty="0" smtClean="0">
              <a:latin typeface="Bodoni MT Black" panose="02070A03080606020203" pitchFamily="18" charset="0"/>
            </a:endParaRPr>
          </a:p>
          <a:p>
            <a:pPr marL="0" indent="0"/>
            <a:endParaRPr lang="en-US" sz="3000" dirty="0">
              <a:latin typeface="Bodoni MT Black" panose="02070A03080606020203" pitchFamily="18" charset="0"/>
            </a:endParaRPr>
          </a:p>
          <a:p>
            <a:pPr marL="0" indent="0"/>
            <a:r>
              <a:rPr lang="en-US" sz="3000" dirty="0" smtClean="0">
                <a:latin typeface="Bodoni MT Black" panose="02070A03080606020203" pitchFamily="18" charset="0"/>
              </a:rPr>
              <a:t>With the 3 tablespoons of baking soda, the balloon inflated a lot more.</a:t>
            </a:r>
            <a:endParaRPr lang="en-US" sz="3000" dirty="0" smtClean="0">
              <a:latin typeface="Bodoni MT Black" panose="02070A03080606020203" pitchFamily="18" charset="0"/>
            </a:endParaRPr>
          </a:p>
          <a:p>
            <a:pPr marL="0" indent="0"/>
            <a:endParaRPr lang="en-US" sz="3000" dirty="0">
              <a:latin typeface="Bodoni MT Black" panose="02070A03080606020203" pitchFamily="18" charset="0"/>
            </a:endParaRPr>
          </a:p>
          <a:p>
            <a:pPr marL="0" indent="0"/>
            <a:r>
              <a:rPr lang="en-US" sz="3000" dirty="0" smtClean="0">
                <a:latin typeface="Bodoni MT Black" panose="02070A03080606020203" pitchFamily="18" charset="0"/>
              </a:rPr>
              <a:t>With the 5 tablespoons of baking soda, the balloon inflated a lot more and some balloons popped off the bottle.</a:t>
            </a:r>
            <a:endParaRPr lang="en-US" sz="3000" dirty="0">
              <a:latin typeface="Bodoni MT Black" panose="02070A03080606020203" pitchFamily="18" charset="0"/>
            </a:endParaRPr>
          </a:p>
        </p:txBody>
      </p:sp>
      <p:pic>
        <p:nvPicPr>
          <p:cNvPr id="4098" name="Picture 2" descr="http://2.bp.blogspot.com/_BY9yX8HTPtA/S-Ttee1md4I/AAAAAAAAADI/_HSUqBK-cGA/s1600/IMG_2590.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472381" y="1828800"/>
            <a:ext cx="671617" cy="16002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0.gstatic.com/images?q=tbn:ANd9GcQIJej2MSsxTxi04d6kqPu38IyoeKBta-dRBdQNKG28-FtJ35y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2381" y="3810000"/>
            <a:ext cx="671618" cy="112914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t2.gstatic.com/images?q=tbn:ANd9GcQ5RMBQaZeS3-UXF150Hy22U6yUJb2wKgj0Lr1QofgGfJhGr6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304800"/>
            <a:ext cx="838197" cy="1447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u="sng" dirty="0" smtClean="0">
                <a:latin typeface="Bodoni MT Black" panose="02070A03080606020203" pitchFamily="18" charset="0"/>
              </a:rPr>
              <a:t>DATA</a:t>
            </a:r>
            <a:endParaRPr lang="en-US" sz="4000" u="sng" dirty="0">
              <a:latin typeface="Bodoni MT Black" panose="02070A03080606020203" pitchFamily="18" charset="0"/>
            </a:endParaRPr>
          </a:p>
        </p:txBody>
      </p:sp>
      <p:graphicFrame>
        <p:nvGraphicFramePr>
          <p:cNvPr id="4" name="Content Placeholder 3"/>
          <p:cNvGraphicFramePr>
            <a:graphicFrameLocks noGrp="1"/>
          </p:cNvGraphicFramePr>
          <p:nvPr>
            <p:ph idx="1"/>
          </p:nvPr>
        </p:nvGraphicFramePr>
        <p:xfrm>
          <a:off x="822323" y="1100138"/>
          <a:ext cx="7712076" cy="1752600"/>
        </p:xfrm>
        <a:graphic>
          <a:graphicData uri="http://schemas.openxmlformats.org/drawingml/2006/table">
            <a:tbl>
              <a:tblPr firstRow="1" bandRow="1">
                <a:tableStyleId>{F5AB1C69-6EDB-4FF4-983F-18BD219EF322}</a:tableStyleId>
              </a:tblPr>
              <a:tblGrid>
                <a:gridCol w="3856038"/>
                <a:gridCol w="3856038"/>
              </a:tblGrid>
              <a:tr h="370840">
                <a:tc>
                  <a:txBody>
                    <a:bodyPr/>
                    <a:lstStyle/>
                    <a:p>
                      <a:r>
                        <a:rPr lang="en-US" dirty="0" smtClean="0"/>
                        <a:t>Substances</a:t>
                      </a:r>
                      <a:endParaRPr lang="en-US" dirty="0"/>
                    </a:p>
                  </a:txBody>
                  <a:tcPr/>
                </a:tc>
                <a:tc>
                  <a:txBody>
                    <a:bodyPr/>
                    <a:lstStyle/>
                    <a:p>
                      <a:r>
                        <a:rPr lang="en-US" dirty="0" smtClean="0"/>
                        <a:t>Results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dirty="0" smtClean="0"/>
                        <a:t>Vinegar with 1 Tablespoons</a:t>
                      </a:r>
                      <a:endParaRPr lang="en-US" dirty="0" smtClean="0"/>
                    </a:p>
                  </a:txBody>
                  <a:tcPr/>
                </a:tc>
                <a:tc>
                  <a:txBody>
                    <a:bodyPr/>
                    <a:lstStyle/>
                    <a:p>
                      <a:r>
                        <a:rPr lang="en-US" dirty="0" smtClean="0"/>
                        <a:t>Balloon inflates</a:t>
                      </a:r>
                      <a:r>
                        <a:rPr lang="en-US" baseline="0" dirty="0" smtClean="0"/>
                        <a:t> a little</a:t>
                      </a:r>
                      <a:endParaRPr lang="en-US" dirty="0"/>
                    </a:p>
                  </a:txBody>
                  <a:tcPr/>
                </a:tc>
              </a:tr>
              <a:tr h="370840">
                <a:tc>
                  <a:txBody>
                    <a:bodyPr/>
                    <a:lstStyle/>
                    <a:p>
                      <a:r>
                        <a:rPr lang="en-US" dirty="0" smtClean="0"/>
                        <a:t>Vinegar with 3 Tablespoons</a:t>
                      </a:r>
                      <a:endParaRPr lang="en-US" dirty="0"/>
                    </a:p>
                  </a:txBody>
                  <a:tcPr/>
                </a:tc>
                <a:tc>
                  <a:txBody>
                    <a:bodyPr/>
                    <a:lstStyle/>
                    <a:p>
                      <a:r>
                        <a:rPr lang="en-US" dirty="0" smtClean="0"/>
                        <a:t>Balloon inflates a lot</a:t>
                      </a:r>
                      <a:endParaRPr lang="en-US" dirty="0"/>
                    </a:p>
                  </a:txBody>
                  <a:tcPr/>
                </a:tc>
              </a:tr>
              <a:tr h="370840">
                <a:tc>
                  <a:txBody>
                    <a:bodyPr/>
                    <a:lstStyle/>
                    <a:p>
                      <a:r>
                        <a:rPr lang="en-US" dirty="0" smtClean="0"/>
                        <a:t>Vinegar with 5 Tablespoons</a:t>
                      </a:r>
                      <a:endParaRPr lang="en-US" dirty="0"/>
                    </a:p>
                  </a:txBody>
                  <a:tcPr/>
                </a:tc>
                <a:tc>
                  <a:txBody>
                    <a:bodyPr/>
                    <a:lstStyle/>
                    <a:p>
                      <a:r>
                        <a:rPr lang="en-US" dirty="0" smtClean="0"/>
                        <a:t>Balloon inflates</a:t>
                      </a:r>
                      <a:r>
                        <a:rPr lang="en-US" baseline="0" dirty="0" smtClean="0"/>
                        <a:t> and pops off the bottle</a:t>
                      </a:r>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Bodoni MT Black" panose="02070A03080606020203" pitchFamily="18" charset="0"/>
              </a:rPr>
              <a:t>Conclusion</a:t>
            </a:r>
            <a:endParaRPr lang="en-US" sz="4000" dirty="0">
              <a:latin typeface="Bodoni MT Black" panose="02070A03080606020203" pitchFamily="18" charset="0"/>
            </a:endParaRPr>
          </a:p>
        </p:txBody>
      </p:sp>
      <p:sp>
        <p:nvSpPr>
          <p:cNvPr id="3" name="Content Placeholder 2"/>
          <p:cNvSpPr>
            <a:spLocks noGrp="1"/>
          </p:cNvSpPr>
          <p:nvPr>
            <p:ph idx="1"/>
          </p:nvPr>
        </p:nvSpPr>
        <p:spPr>
          <a:xfrm>
            <a:off x="838200" y="914400"/>
            <a:ext cx="7520940" cy="4842972"/>
          </a:xfrm>
        </p:spPr>
        <p:txBody>
          <a:bodyPr>
            <a:normAutofit/>
          </a:bodyPr>
          <a:lstStyle/>
          <a:p>
            <a:r>
              <a:rPr lang="en-US" sz="3200" dirty="0" smtClean="0">
                <a:latin typeface="Bodoni MT Black" panose="02070A03080606020203" pitchFamily="18" charset="0"/>
              </a:rPr>
              <a:t>	</a:t>
            </a:r>
            <a:r>
              <a:rPr lang="en-US" sz="2600" dirty="0" smtClean="0">
                <a:latin typeface="Bodoni MT Black" panose="02070A03080606020203" pitchFamily="18" charset="0"/>
              </a:rPr>
              <a:t>My conclusion was correct! You can inflate a balloon without the use of your mouth. Why? Because when </a:t>
            </a:r>
            <a:r>
              <a:rPr lang="en-US" sz="2600" dirty="0">
                <a:latin typeface="Bodoni MT Black" panose="02070A03080606020203" pitchFamily="18" charset="0"/>
              </a:rPr>
              <a:t>the vinegar reaches the baking soda, a chemical reaction takes place. During this reaction carbon dioxide is formed. This gas is released from its liquid/solid state which makes the balloon expand. See how large you can make the balloon by adding more baking soda, vinegar, and water.</a:t>
            </a:r>
            <a:endParaRPr lang="en-US" sz="2600" dirty="0">
              <a:latin typeface="Bodoni MT Black" panose="02070A03080606020203" pitchFamily="18" charset="0"/>
            </a:endParaRPr>
          </a:p>
          <a:p>
            <a:endParaRPr lang="en-US" sz="3200" dirty="0">
              <a:latin typeface="Bodoni MT Black" panose="02070A03080606020203"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0</TotalTime>
  <Words>2102</Words>
  <Application>WPS Presentation</Application>
  <PresentationFormat>On-screen Show (4:3)</PresentationFormat>
  <Paragraphs>77</Paragraphs>
  <Slides>10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vt:i4>
      </vt:variant>
    </vt:vector>
  </HeadingPairs>
  <TitlesOfParts>
    <vt:vector size="22" baseType="lpstr">
      <vt:lpstr>Arial</vt:lpstr>
      <vt:lpstr>SimSun</vt:lpstr>
      <vt:lpstr>Wingdings</vt:lpstr>
      <vt:lpstr>Tunga</vt:lpstr>
      <vt:lpstr>Bodoni MT Black</vt:lpstr>
      <vt:lpstr>Bauhaus 93</vt:lpstr>
      <vt:lpstr>Franklin Gothic Book</vt:lpstr>
      <vt:lpstr>Microsoft YaHei</vt:lpstr>
      <vt:lpstr>Franklin Gothic Medium</vt:lpstr>
      <vt:lpstr>Calibri</vt:lpstr>
      <vt:lpstr>Segoe Print</vt:lpstr>
      <vt:lpstr>Angles</vt:lpstr>
      <vt:lpstr>BLOW IT UP</vt:lpstr>
      <vt:lpstr>   Question</vt:lpstr>
      <vt:lpstr>purpose</vt:lpstr>
      <vt:lpstr>				      Hypothesis</vt:lpstr>
      <vt:lpstr>Materials</vt:lpstr>
      <vt:lpstr>Procedures</vt:lpstr>
      <vt:lpstr>Observation</vt:lpstr>
      <vt:lpstr>DATA</vt:lpstr>
      <vt:lpstr>Conclusion</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BLOW IT UP</dc:title>
  <dc:creator>Tarean Anthony</dc:creator>
  <cp:lastModifiedBy>tanth</cp:lastModifiedBy>
  <cp:revision>10</cp:revision>
  <dcterms:created xsi:type="dcterms:W3CDTF">2012-03-06T12:26:00Z</dcterms:created>
  <dcterms:modified xsi:type="dcterms:W3CDTF">2016-10-23T06:17:27Z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1033-10.1.0.5785</vt:lpwstr>
  </property>
</Properties>
</file>